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ma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a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mai">
                <a:solidFill>
                  <a:schemeClr val="tx1">
                    <a:lumMod val="50000"/>
                    <a:lumOff val="50000"/>
                  </a:schemeClr>
                </a:solidFill>
              </a:rPr>
              <a:t>सं 45 परमेश् वरक वचन</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mai" sz="4400"/>
              <a:t>स्वर्गदूत सँ सुसमाचार</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ai" sz="4000">
                <a:solidFill>
                  <a:srgbClr val="FF0000"/>
                </a:solidFill>
              </a:rPr>
              <a:t>आजुक प्रश्नोत्तरी</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mai" sz="3600">
                <a:solidFill>
                  <a:schemeClr val="tx1">
                    <a:lumMod val="65000"/>
                    <a:lumOff val="35000"/>
                  </a:schemeClr>
                </a:solidFill>
              </a:rPr>
              <a:t>मरियम के ई खबर के देलकै?</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mai" sz="2800">
                <a:solidFill>
                  <a:schemeClr val="tx1">
                    <a:lumMod val="65000"/>
                    <a:lumOff val="35000"/>
                  </a:schemeClr>
                </a:solidFill>
              </a:rPr>
              <a:t>1 </a:t>
            </a:r>
            <a:r xmlns:a="http://schemas.openxmlformats.org/drawingml/2006/main">
              <a:rPr altLang="ko-KR" dirty="0" lang="mai" sz="2800">
                <a:solidFill>
                  <a:schemeClr val="tx1">
                    <a:lumMod val="65000"/>
                    <a:lumOff val="35000"/>
                  </a:schemeClr>
                </a:solidFill>
              </a:rPr>
              <a:t>शैतान</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mai" sz="2800">
                <a:solidFill>
                  <a:schemeClr val="tx1">
                    <a:lumMod val="65000"/>
                    <a:lumOff val="35000"/>
                  </a:schemeClr>
                </a:solidFill>
              </a:rPr>
              <a:t>2 </a:t>
            </a:r>
            <a:r xmlns:a="http://schemas.openxmlformats.org/drawingml/2006/main">
              <a:rPr altLang="ko-KR" dirty="0" lang="mai" sz="2800">
                <a:solidFill>
                  <a:schemeClr val="tx1">
                    <a:lumMod val="65000"/>
                    <a:lumOff val="35000"/>
                  </a:schemeClr>
                </a:solidFill>
              </a:rPr>
              <a:t>मरियमक मित्र</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ai" sz="2800">
                <a:solidFill>
                  <a:schemeClr val="tx1">
                    <a:lumMod val="65000"/>
                    <a:lumOff val="35000"/>
                  </a:schemeClr>
                </a:solidFill>
              </a:rPr>
              <a:t>3 </a:t>
            </a:r>
            <a:r xmlns:a="http://schemas.openxmlformats.org/drawingml/2006/main">
              <a:rPr altLang="ko-KR" dirty="0" lang="mai" sz="2800">
                <a:solidFill>
                  <a:schemeClr val="tx1">
                    <a:lumMod val="65000"/>
                    <a:lumOff val="35000"/>
                  </a:schemeClr>
                </a:solidFill>
              </a:rPr>
              <a:t>एन्जिल</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mai" sz="2800">
                <a:solidFill>
                  <a:schemeClr val="tx1">
                    <a:lumMod val="65000"/>
                    <a:lumOff val="35000"/>
                  </a:schemeClr>
                </a:solidFill>
              </a:rPr>
              <a:t>४ </a:t>
            </a:r>
            <a:r xmlns:a="http://schemas.openxmlformats.org/drawingml/2006/main">
              <a:rPr altLang="ko-KR" dirty="0" lang="mai" sz="2800">
                <a:solidFill>
                  <a:schemeClr val="tx1">
                    <a:lumMod val="65000"/>
                    <a:lumOff val="35000"/>
                  </a:schemeClr>
                </a:solidFill>
              </a:rPr>
              <a:t>यीशु</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ai" sz="2800">
                <a:solidFill>
                  <a:srgbClr val="FF0000"/>
                </a:solidFill>
              </a:rPr>
              <a:t>3 </a:t>
            </a:r>
            <a:r xmlns:a="http://schemas.openxmlformats.org/drawingml/2006/main">
              <a:rPr altLang="ko-KR" dirty="0" lang="mai" sz="2800">
                <a:solidFill>
                  <a:srgbClr val="FF0000"/>
                </a:solidFill>
              </a:rPr>
              <a:t>एन्जिल</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नहि. 54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इनार पर सामरी महिला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हम जे पानि पीबैत छी से कहियो प्यास नहि करत। सचमुच, हम जे पानि ओकरा देबनि से हुनका मे अनन्त जीवन दिस बहि रहल जलक झरना बनि जायत।"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४:१४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जखन यीशु सामरिया देश सँ गुजरैत छलाह तखन हुनका इनार पर एकटा महिला सँ भेंट भेलनि आ ओ कहलनि। “कृपया हमरा किछु पानि दिअ।”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ai" altLang="ko-KR" sz="2600">
                <a:solidFill>
                  <a:schemeClr val="tx1">
                    <a:lumMod val="65000"/>
                    <a:lumOff val="35000"/>
                  </a:schemeClr>
                </a:solidFill>
              </a:rPr>
              <a:t>स्त्री गजब के छलीह। कारण यहूदी सभ सामरी सभ सँ गप्प नहि क' रहल अछि। “अहाँकेँ बुझल रहैत जे हम के छी तऽ अहाँ हमरासँ पानि माँगने रहितहुँ।” यीशु कहलनि</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ai" altLang="ko-KR" sz="2600">
                <a:solidFill>
                  <a:schemeClr val="tx1">
                    <a:lumMod val="65000"/>
                    <a:lumOff val="35000"/>
                  </a:schemeClr>
                </a:solidFill>
              </a:rPr>
              <a:t>“किएक तँ हम जे पानि दैत छी से जीवनक पानि अछि जे आब कहियो प्यास नहि करैत अछि।” ओ स्त्री यीशुक विषय मे जिज्ञासा भ’ गेलीह। “अहाँ के छी, ओ पानि हमरा दऽ सकैत छी?”</a:t>
            </a:r>
            <a:r xmlns:a="http://schemas.openxmlformats.org/drawingml/2006/main">
              <a:rPr lang="mai"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उत्तर देलथिन, “हम मसीह आ परमेश् वरक पुत्र छी।” एहि बात पर ओ चौंक गेलीह।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mai" altLang="ko-KR" sz="2600">
                <a:solidFill>
                  <a:schemeClr val="tx1">
                    <a:lumMod val="65000"/>
                    <a:lumOff val="35000"/>
                  </a:schemeClr>
                </a:solidFill>
              </a:rPr>
              <a:t>ओ अपन पानिक जारनि छोड़ि नगर मे आबि गेलीह आ लोक सभ सँ यीशुक विषय मे बजलीह। बहुतो लोक यीशु सँ भेंट करबाक लेल आयल छलाह आ हुनका अपन उद्धारकर्ताक रूप मे विश्वास केलनि।</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सामरी महिला जहिना यीशु सँ भेंट केलनि, ओ पानिक जारनि छोड़ि गामक लोक सभ केँ उद्धारक शुभ समाचार पहुँचेबाक लेल वापस गाम चलि गेलीह।</a:t>
            </a:r>
            <a:r xmlns:a="http://schemas.openxmlformats.org/drawingml/2006/main">
              <a:rPr altLang="en-US" lang="mai" sz="3200">
                <a:solidFill>
                  <a:schemeClr val="tx1">
                    <a:lumMod val="65000"/>
                    <a:lumOff val="35000"/>
                  </a:schemeClr>
                </a:solidFill>
              </a:rPr>
              <a:t> </a:t>
            </a:r>
            <a:r xmlns:a="http://schemas.openxmlformats.org/drawingml/2006/main">
              <a:rPr altLang="ko-KR" lang="mai" sz="3200">
                <a:solidFill>
                  <a:schemeClr val="tx1">
                    <a:lumMod val="65000"/>
                    <a:lumOff val="35000"/>
                  </a:schemeClr>
                </a:solidFill>
              </a:rPr>
              <a:t>अंततः, हुनकर प्रचारक सुसमाचार सुनला आ ओकरा पर विश्वास क’ क’ बहुत लोकक उद्धार भ’ गेलै।</a:t>
            </a:r>
            <a:r xmlns:a="http://schemas.openxmlformats.org/drawingml/2006/main">
              <a:rPr altLang="en-US" lang="ma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mai" sz="3200">
                <a:solidFill>
                  <a:schemeClr val="tx1">
                    <a:lumMod val="65000"/>
                    <a:lumOff val="35000"/>
                  </a:schemeClr>
                </a:solidFill>
              </a:rPr>
              <a:t>की अहाँ यीशु सँ भेंट केने छी? की अहाँ यीशुक विषय मे दोसरो केँ कहि रहल छी? एकटा सामरी महिला जकाँ यीशु केँ दोसरो सँ परिचय कराबय केहन लागत?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r xmlns:a="http://schemas.openxmlformats.org/drawingml/2006/main">
              <a:rPr altLang="en-US" lang="mai" sz="3600">
                <a:solidFill>
                  <a:srgbClr val="0070c0"/>
                </a:solidFill>
              </a:rPr>
              <a:t> </a:t>
            </a:r>
            <a:r xmlns:a="http://schemas.openxmlformats.org/drawingml/2006/main">
              <a:rPr altLang="ko-KR" lang="mai" sz="3600">
                <a:solidFill>
                  <a:srgbClr val="0070c0"/>
                </a:solidFill>
              </a:rPr>
              <a:t>अछि..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छथि जे हमरा सभ केँ जीवनक पानि दैत छथि जे हमरा सभ केँ अपन आत्माक लेल कहियो प्यास नहि लागय।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यीशुक भेंट एकटा सामरी स् त्री सँ कतय भेलनि?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महल मे</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कस्बा पर</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गली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बाजार मे</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इनार पर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इनार पर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ai" sz="4000">
                <a:solidFill>
                  <a:srgbClr val="FF0000"/>
                </a:solidFill>
              </a:rPr>
              <a:t>आजुक वचन</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ai" sz="3600">
                <a:solidFill>
                  <a:schemeClr val="tx1">
                    <a:lumMod val="65000"/>
                    <a:lumOff val="35000"/>
                  </a:schemeClr>
                </a:solidFill>
              </a:rPr>
              <a:t>अहाँ गर्भवती भऽ एकटा बेटा केँ जन्म देब, आ ओकरा यीशु नाम देबऽ पड़त।</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ai" sz="2800">
                <a:solidFill>
                  <a:schemeClr val="tx1">
                    <a:lumMod val="65000"/>
                    <a:lumOff val="35000"/>
                  </a:schemeClr>
                </a:solidFill>
              </a:rPr>
              <a:t>लूक</a:t>
            </a:r>
            <a:r xmlns:a="http://schemas.openxmlformats.org/drawingml/2006/main">
              <a:rPr altLang="en-US" dirty="0" lang="mai" sz="2800">
                <a:solidFill>
                  <a:schemeClr val="tx1">
                    <a:lumMod val="65000"/>
                    <a:lumOff val="35000"/>
                  </a:schemeClr>
                </a:solidFill>
              </a:rPr>
              <a:t> </a:t>
            </a:r>
            <a:r xmlns:a="http://schemas.openxmlformats.org/drawingml/2006/main">
              <a:rPr altLang="ko-KR" dirty="0" lang="mai" sz="2800">
                <a:solidFill>
                  <a:schemeClr val="tx1">
                    <a:lumMod val="65000"/>
                    <a:lumOff val="35000"/>
                  </a:schemeClr>
                </a:solidFill>
              </a:rPr>
              <a:t>१:३१ के</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हम जे पानि पीबैत छी से कहियो प्यास नहि करत। सचमुच, हम जे पानि ओकरा देबनि से हुनका मे अनन्त जीवन दिस बहि रहल जलक झरना बनि जायत।"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४:१४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55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अपन जाल गहींर पानि मे फेकि दियौक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तखन यीशु सिमोन केँ कहलथिन, “डरब नहि, आब सँ लोक केँ पकड़ि लेब।”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लूक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५:१० के</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पत्रुसक नाव पर चढ़ि कऽ यीशु पत्रुस केँ कहलथिन। "आब गहींर पानि मे जाउ आ माछ पकड़बाक लेल जाल फेकि दियौक।"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“मास्टर साहेब, हम सभ राति भरि मेहनत केलहुँ आ किछु नहि पकड़लहुँ। मुदा अहाँ कहैत छी तेँ हम जाल उतारि देब।"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जखन ओ सभ एना कए लेलक तखन ओ सभ एतेक बेसी माछ पकड़ि लेलक जे ओकर सभक जाल टूटय लागल। पत्रुस एहि बात पर आश्चर्यचकित भ गेलाह।</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mai" sz="3000">
                <a:solidFill>
                  <a:schemeClr val="tx1">
                    <a:lumMod val="65000"/>
                    <a:lumOff val="35000"/>
                  </a:schemeClr>
                </a:solidFill>
              </a:rPr>
              <a:t>ओहि क्षण पत्रुस ई जानि कऽ पश्चाताप कयलनि जे यीशु परमेश् वरक पुत्र छथि। "हम पापी छी।"</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ai" sz="3000">
                <a:solidFill>
                  <a:schemeClr val="tx1">
                    <a:lumMod val="65000"/>
                    <a:lumOff val="35000"/>
                  </a:schemeClr>
                </a:solidFill>
              </a:rPr>
              <a:t>यीशु कहलनि। “डरब नहि, आब सँ अहाँ लोक केँ लऽ जायबला मलाह बनि जायब।” पत्रुस सभ किछु छोड़ि यीशुक शिष्य बनि गेलाह।</a:t>
            </a:r>
            <a:r xmlns:a="http://schemas.openxmlformats.org/drawingml/2006/main">
              <a:rPr altLang="en-US" lang="mai"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a:t>
            </a:r>
            <a:r xmlns:a="http://schemas.openxmlformats.org/drawingml/2006/main">
              <a:rPr altLang="en-US" lang="mai" sz="4000">
                <a:solidFill>
                  <a:srgbClr val="ff0000"/>
                </a:solidFill>
              </a:rPr>
              <a:t> </a:t>
            </a:r>
            <a:r xmlns:a="http://schemas.openxmlformats.org/drawingml/2006/main">
              <a:rPr altLang="ko-KR" lang="mai" sz="4000">
                <a:solidFill>
                  <a:srgbClr val="ff0000"/>
                </a:solidFill>
              </a:rPr>
              <a:t>अध्याय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पत्रुस, जे यीशु सँ भेंट केलनि,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पश्चाताप केलक आ ठीक ओतहि आज्ञा मानलक।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की पश्चाताप आ आज्ञाकारिता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अहाँक जीवन मे यीशु 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पत्रुस सभ किछु छोड़ि यीशुक पाछाँ लागि गेलाह। पत्रुस के तरह, तोरा भी एगो ऐसनऽ चेला होना चाहियऽ जे सच्चा पश्चाताप आरू आज्ञाकारिता के जान॑ छै।</a:t>
            </a:r>
            <a:r xmlns:a="http://schemas.openxmlformats.org/drawingml/2006/main">
              <a:rPr altLang="en-US" lang="ma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 छै जे चमत्कार करै छै जे लोगऽ के अनुभव आरू क्षमता स॑ परे छै ।</a:t>
            </a:r>
            <a:r xmlns:a="http://schemas.openxmlformats.org/drawingml/2006/main">
              <a:rPr altLang="en-US" lang="ma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46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बेबी यीशु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पत्रुसक काज की छलैक?</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बढ़ई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चरबाह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मछुआरा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किसान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3 </a:t>
            </a:r>
            <a:r xmlns:a="http://schemas.openxmlformats.org/drawingml/2006/main">
              <a:rPr altLang="ko-KR" lang="mai" sz="2800">
                <a:solidFill>
                  <a:srgbClr val="ff0000"/>
                </a:solidFill>
              </a:rPr>
              <a:t>मछुआरा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तखन यीशु सिमोन केँ कहलथिन, “डरब नहि, आब सँ लोक केँ पकड़ि लेब।”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लूक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५:१० के</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56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जे शिष्य सभ केँ बजौलनि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फिलिपुस नथनील केँ पाबि कऽ कहलथिन, “हमरा सभ केँ ओहि आदमीक भेटल जे मूसा धर्म-नियम मे लिखने छलाह आ जिनका बारे मे भविष्यवक्ता सभ सेहो लिखने छलाह-- नासरतक यीशु, जे यूसुफक पुत्र छलाह।”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45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पत्रुस, अँड्रियास आ हुनकर पड़ोसी फिलिपुस केँ शिष्य बनबाक लेल बजौलनि। "हमरा पाछू चलू!"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फिलिपुस यीशुक परिचय अपन मित्र नथनील सँ कयलनि। "पुरान नियम मे भविष्यवक्ता लोकनि जे मसीह लिखने छलाह, ओ प्रकट भेलाह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"नासरत! की मसीह ओत' सँ आबि सकैत छथि?" नथनील पुछलकै। फिलिप बाजल, "आउ देखू।"</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नथनील केँ कहलथिन। “अहाँ एकटा सच्चा इस्राएली छी, हम अहाँ केँ तखने देखलहुँ जखन अहाँ अंजीरक गाछक नीचाँ छलहुँ, जखन कि फिलिपुस अहाँ केँ बजाबय सँ पहिने।”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नथनील एहि बात पर आश्चर्यचकित भ’ गेलाह आ यीशु केँ महिमा देलनि, “गुरु, अहाँ परमेश् वरक पुत्र आ इस्राएलक राजा छी।”</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जहिना नथनील केँ ई बात पता चललैक</a:t>
            </a:r>
            <a:r xmlns:a="http://schemas.openxmlformats.org/drawingml/2006/main">
              <a:rPr altLang="en-US" lang="mai" sz="3200">
                <a:solidFill>
                  <a:schemeClr val="tx1">
                    <a:lumMod val="65000"/>
                    <a:lumOff val="35000"/>
                  </a:schemeClr>
                </a:solidFill>
              </a:rPr>
              <a:t> </a:t>
            </a:r>
            <a:r xmlns:a="http://schemas.openxmlformats.org/drawingml/2006/main">
              <a:rPr altLang="ko-KR" lang="mai" sz="3200">
                <a:solidFill>
                  <a:schemeClr val="tx1">
                    <a:lumMod val="65000"/>
                    <a:lumOff val="35000"/>
                  </a:schemeClr>
                </a:solidFill>
              </a:rPr>
              <a:t>यीशु मसीह छथि, ओ यीशु केँ महिमा देलनि।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ओ यीशुक शिष्य बनि गेलाह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हमरा सभ केँ यीशुक महिमा देबय पड़त जे हमर उद्धारकर्ता छथि, आ यीशुक शिष्यक जीवन जीबय पड़त आ हुनकर आज्ञा मानय पड़त।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आइ दाऊदक नगर मे अहाँक लेल एकटा उद्धारकर्ताक जन्म भेल अछि; ओ मसीह प्रभु छथि।</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पसिन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२:११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छथि जे लोक केँ हुनका सन बनबाक लेल शिष्य बजबैत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नथनील सँ यीशुक परिचय के केलक?</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पत्रुस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फिलिप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एंड्रयू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पौलुस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2 </a:t>
            </a:r>
            <a:r xmlns:a="http://schemas.openxmlformats.org/drawingml/2006/main">
              <a:rPr altLang="ko-KR" lang="mai" sz="2800">
                <a:solidFill>
                  <a:srgbClr val="ff0000"/>
                </a:solidFill>
              </a:rPr>
              <a:t>फिलिप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फिलिपुस नथनील केँ पाबि कऽ कहलथिन, “हमरा सभ केँ ओहि आदमीक भेटल जे मूसा धर्म-नियम मे लिखने छलाह आ जिनका बारे मे भविष्यवक्ता सभ सेहो लिखने छलाह-- नासरतक यीशु, जे यूसुफक पुत्र छलाह।”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45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57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छतसँ नीचाँ उतरल व्यक्ति</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उठि कऽ अपन चटाई लऽ कऽ सभक पूरा नजरि मे बाहर निकलि गेल। एहि बात सँ सब आश्चर्यचकित भ' गेल आ ओ सभ भगवानक स्तुति करैत कहलक, "हमरा सभ एहन कोनो चीज कहियो नहि देखलहुँ!"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2:12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जखन लोक सभ यीशुक चंगाईक विषय मे सुनलनि तखन लोक सभ अपन लकवाग्रस्त मित्र केँ अनलनि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मुदा जतय यीशु छलाह ओतय लोक बेसी छल। तेँ ओ सभ अपन लकवाग्रस्त मित्र केँ छत सँ यीशु लग नहि ल' सकलाह।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अंततः लकवाग्रस्त मित्र केँ अननिहार लोकनि छत तोड़ि लकवाग्रस्त मित्र केँ यीशु लग पठा देलनि।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हुनका सभक विश्वास देखि कहलथिन। "अहाँक पाप क्षमा भ' गेल। उठि क' घर चलि जाउ।"</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आश्चर्यक बात ई जे लकवाग्रस्त एहि क्षण ठीक भ गेल। तखन उठि कऽ चलल आ परमेश् वरक महिमा कयलनि।</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mai" altLang="ko-KR" sz="2400">
                <a:solidFill>
                  <a:schemeClr val="tx1">
                    <a:lumMod val="65000"/>
                    <a:lumOff val="35000"/>
                  </a:schemeClr>
                </a:solidFill>
              </a:rPr>
              <a:t>जखन मरियमक बच्चाक समय आबि गेलनि तखन हुनका बेतलेहेम जेबाक छलनि। मुदा जगह नहि रहबाक कारणेँ हुनका एकटा चरबाह मे बच्चा भेलनि..</a:t>
            </a:r>
            <a:r xmlns:a="http://schemas.openxmlformats.org/drawingml/2006/main">
              <a:rPr lang="mai"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लकवाग्रस्त के दोस्त सब के कठिनाई आरू विकलांगता छेलै, लेकिन वू यीशु के पास जाय स॑ हार नै मान॑ सकलऽ छेलै । कारण, यीशु पर हुनका सभक विश् वास छलनि।</a:t>
            </a:r>
            <a:r xmlns:a="http://schemas.openxmlformats.org/drawingml/2006/main">
              <a:rPr altLang="en-US" lang="mai" sz="3200">
                <a:solidFill>
                  <a:schemeClr val="tx1">
                    <a:lumMod val="65000"/>
                    <a:lumOff val="35000"/>
                  </a:schemeClr>
                </a:solidFill>
              </a:rPr>
              <a:t> </a:t>
            </a:r>
            <a:r xmlns:a="http://schemas.openxmlformats.org/drawingml/2006/main">
              <a:rPr altLang="ko-KR" lang="mai" sz="3200">
                <a:solidFill>
                  <a:schemeClr val="tx1">
                    <a:lumMod val="65000"/>
                    <a:lumOff val="35000"/>
                  </a:schemeClr>
                </a:solidFill>
              </a:rPr>
              <a:t>की हमरा सभ केँ यीशु मे विश्वास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जखन हम सभ विश्वासक संग यीशु लग अबैत छी तखन हमरा सभ केँ ओहि कठिनाइ आ बाधा सभक बादो हार नहि मानबाक चाही जे हमरा सभ केँ रोकैत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एना करला सँ हम सभ लकवाग्रस्त आदमी जकाँ परमेश् वरक महिमा आनि सकब।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हुनका लग आबै वाला के अस्वीकार नै करै छै। आ जे चाही से ओकरा लग अबैत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लकवाग्रस्त कोन बातक माध्यमे यीशु लग आयल छल?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खिड़की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गेट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दीवार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छत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छत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उठि कऽ अपन चटाई लऽ कऽ सभक पूरा नजरि मे बाहर निकलि गेल। एहि बात सँ सब आश्चर्यचकित भ' गेल आ ओ सभ भगवानक स्तुति करैत कहलक, "हमरा सभ एहन कोनो चीज कहियो नहि देखलहुँ!"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2:12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58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मत्ती के बजाबैत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ओतय सँ आगू बढ़ैत देखलनि जे कर वसूलीक बूथ पर मत्ती नामक एकटा आदमी बैसल छल। "हमर पाछाँ चलू" - ओ ओकरा कहलकैक आ मैथ्यू उठि क' ओकर पाछू-पाछू चलि गेलै।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9:9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मत्ती नामक कर वसूली करऽ वला छल। ओ रोमक दिस सँ इस्राएली सभक लेल कर वसूली करयवला छलाह |</a:t>
            </a:r>
            <a:r xmlns:a="http://schemas.openxmlformats.org/drawingml/2006/main">
              <a:rPr lang="ma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मैथ्यू कर वसूली करनिहार छलाह, तेँ हुनका लग बहुत पाइ छलनि। मुदा यहूदी सभ रोम के लेल काज करय वाला कर वसूली करय वाला सभ सं घृणा करैत छल, जे विजेता छल.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कर बूथ पर बैसल मत्ती दिस तकलनि आ हुनका कहलथिन। "हमरा पाछाँ पड़ू"।</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मत्ती तुरन्त सब किछु छोड़ि यीशुक पाछाँ लागि गेलाह। ई एहि लेल छल जे ओ यीशु केँ धन्यवाद देलनि जे ओ हुनका बजौलनि।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एम्हर बेतलेहेम मे बरद सभक देखभाल करय बला चरबाह सभ केँ स्वर्ग सँ आवाज आयल।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“स्वस्थ लेल डाक्टरक जरूरत नहि, बीमार लेल।” मत्ती यीशुक शिष्य बनि गेलाह।</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मत्ती एकटा कर वसूली करऽ वाला छेलै जेकरा अपनऽ लोगऽ के घृणा छेलै। मुदा, यीशु मत्ती केँ बजौलनि आ हुनका शिष्य बनौलनि।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हमहूँ परमेश् वरक लोक छी। लेकिन हम्में यीशु के चेला के रूप में बोलै लेली पर्याप्त नै छियै।</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mai" sz="3200">
                <a:solidFill>
                  <a:schemeClr val="tx1">
                    <a:lumMod val="65000"/>
                    <a:lumOff val="35000"/>
                  </a:schemeClr>
                </a:solidFill>
              </a:rPr>
              <a:t>तथापि, यीशु हमरा सभ केँ अपन शिष्य बनेबाक लेल बजबैत छथि। तेँ हुनकर आह्वानक योग्य बनबाक लेल हुनकर आज्ञा मानय पड़त।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ओहि लोक सभ केँ परमेश् वरक लोक बनबाक लेल बजबैत छथि जे संसार मे अस्वीकार कयल गेल अछि।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मैथ्यू के काज की छलैक?</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करदाता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मछुआरा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बढ़ई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४ </a:t>
            </a:r>
            <a:r xmlns:a="http://schemas.openxmlformats.org/drawingml/2006/main">
              <a:rPr altLang="ko-KR" lang="mai" sz="2800">
                <a:solidFill>
                  <a:schemeClr val="tx1">
                    <a:lumMod val="65000"/>
                    <a:lumOff val="35000"/>
                  </a:schemeClr>
                </a:solidFill>
              </a:rPr>
              <a:t>पुरोहित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1 </a:t>
            </a:r>
            <a:r xmlns:a="http://schemas.openxmlformats.org/drawingml/2006/main">
              <a:rPr altLang="ko-KR" lang="mai" sz="2800">
                <a:solidFill>
                  <a:srgbClr val="ff0000"/>
                </a:solidFill>
              </a:rPr>
              <a:t>करदाता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ओतय सँ आगू बढ़ैत देखलनि जे कर वसूलीक बूथ पर मत्ती नामक एकटा आदमी बैसल छल। "हमर पाछाँ चलू" - ओ ओकरा कहलकैक आ मैथ्यू उठि क' ओकर पाछू-पाछू चलि गेलै।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9:9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59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बारह शिष्य केँ चुनलनि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ओहि मे सँ एक दिन यीशु एकटा पहाड़क ढाल पर प्रार्थना करय लेल निकललाह, आ राति भरि परमेश् वर सँ प्रार्थना करैत बिता देलनि।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ai" sz="3600">
                <a:solidFill>
                  <a:schemeClr val="tx1">
                    <a:lumMod val="65000"/>
                    <a:lumOff val="35000"/>
                  </a:schemeClr>
                </a:solidFill>
              </a:rPr>
              <a:t>भोर भेला पर ओ अपन शिष् य सभ केँ बजौलनि आ हुनका सभ मे सँ बारह गोटे केँ चुनलनि।</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लूक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६: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12-13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बहुतो लोक छल जे यीशु केँ सुनैत छल आ ओकर पाछाँ चलैत छल। ओ सभ यीशुक संग गेलाह आ यीशु सँ सीखलनि</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प्रार्थना के बाद यीशु विशेष रूप सॅ बारह गोटे के करीबी चेला के रूप में चुनलकै।</a:t>
            </a:r>
            <a:r xmlns:a="http://schemas.openxmlformats.org/drawingml/2006/main">
              <a:rPr lang="ma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हुनका सभ केँ यीशुक संग रहबाक लेल, सुसमाचार प्रचार करबाक लेल आ दुष् टात् मा सभ केँ भगाबय लेल चुनल गेल छल।</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“स्वर्गक महिमा, पृथ्वी पर शान्ति! आनन्दित होउ, यीशुक जन्म भेल अछि।” स्वर्ग सँ स्वर्गदूत सभ कहलक</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ai" sz="3000">
                <a:solidFill>
                  <a:schemeClr val="tx1">
                    <a:lumMod val="65000"/>
                    <a:lumOff val="35000"/>
                  </a:schemeClr>
                </a:solidFill>
              </a:rPr>
              <a:t>शिष्य सभ तरह-तरह के लोक छलाह : किछु गोटे मछुआरा, कर वसूली करयवला, क्रान्तिकारी, किछु गरम स्वभावक छलाह |</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मुदा यीशु परमेश् वर सँ प्रार्थना कयलनि जे ओ अपन शिष् य सभ केँ नीक जकाँ चुनथि, आ ओ हुनका सभ केँ नीक जकाँ चुनलनि, नीक जकाँ हुनकर सभक देखभाल कयलनि आ नीक जकाँ सिखाओलनि।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ai" sz="2800">
                <a:solidFill>
                  <a:schemeClr val="tx1">
                    <a:lumMod val="65000"/>
                    <a:lumOff val="35000"/>
                  </a:schemeClr>
                </a:solidFill>
              </a:rPr>
              <a:t>यही कारण छै कि यीशु अपनऽ चेला सिनी कॅ चुनलकै: 1) ओकरा सिनी कॅ परमेश् वर के वचन सिखाबै लेली, 2) ओकरा सिनी कॅ जे कुछ सीखलोॅ छै, ओकरा अनुसार सुसमाचार के प्रचार करै लेली, आरू 3) ओकरा सिनी कॅ परमेश् वर के राज् य के सामर्थ् य के घोषणा करै लेली। एहि सभ कारण सँ यीशु अपन शिष् य सभ केँ चुनलनि।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हम सभ यीशुक चेला सेहो छी।</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ai" sz="2800">
                <a:solidFill>
                  <a:schemeClr val="tx1">
                    <a:lumMod val="65000"/>
                    <a:lumOff val="35000"/>
                  </a:schemeClr>
                </a:solidFill>
              </a:rPr>
              <a:t>हमरऽ काम वू ही छै जे यीशु के बारह चेला के काम छै।</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ai" sz="2800">
                <a:solidFill>
                  <a:schemeClr val="tx1">
                    <a:lumMod val="65000"/>
                    <a:lumOff val="35000"/>
                  </a:schemeClr>
                </a:solidFill>
              </a:rPr>
              <a:t>आइ स शुरू भ क शिष्य के जीवन जीबी </a:t>
            </a:r>
            <a:r xmlns:a="http://schemas.openxmlformats.org/drawingml/2006/main">
              <a:rPr altLang="ko-KR" lang="mai" sz="3200">
                <a:solidFill>
                  <a:schemeClr val="tx1">
                    <a:lumMod val="65000"/>
                    <a:lumOff val="35000"/>
                  </a:schemeClr>
                </a:solidFill>
              </a:rPr>
              <a:t>।</a:t>
            </a:r>
            <a:r xmlns:a="http://schemas.openxmlformats.org/drawingml/2006/main">
              <a:rPr altLang="en-US" lang="ma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r xmlns:a="http://schemas.openxmlformats.org/drawingml/2006/main">
              <a:rPr altLang="en-US" lang="mai" sz="3600">
                <a:solidFill>
                  <a:srgbClr val="0070c0"/>
                </a:solidFill>
              </a:rPr>
              <a:t> </a:t>
            </a:r>
            <a:r xmlns:a="http://schemas.openxmlformats.org/drawingml/2006/main">
              <a:rPr altLang="ko-KR" lang="mai" sz="3600">
                <a:solidFill>
                  <a:srgbClr val="0070c0"/>
                </a:solidFill>
              </a:rPr>
              <a:t>अछि…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छथि जे हमरा सभ केँ स् वर्गक सत् य सिखाबैत छथि जाहि सँ हम सभ यीशुक शिष् य सभ जकाँ बढ़ि सकब।</a:t>
            </a:r>
            <a:r xmlns:a="http://schemas.openxmlformats.org/drawingml/2006/main">
              <a:rPr altLang="en-US" lang="ma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यीशु कतेक शिष्य केँ प्रेरित (जे पठाओल गेल छथि) के रूप मे चुनलनि??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दस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२ </a:t>
            </a:r>
            <a:r xmlns:a="http://schemas.openxmlformats.org/drawingml/2006/main">
              <a:rPr altLang="ko-KR" lang="mai" sz="2800">
                <a:solidFill>
                  <a:schemeClr val="tx1">
                    <a:lumMod val="65000"/>
                    <a:lumOff val="35000"/>
                  </a:schemeClr>
                </a:solidFill>
              </a:rPr>
              <a:t>एगारह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बारह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चौदह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3 </a:t>
            </a:r>
            <a:r xmlns:a="http://schemas.openxmlformats.org/drawingml/2006/main">
              <a:rPr altLang="ko-KR" lang="mai" sz="2800">
                <a:solidFill>
                  <a:srgbClr val="ff0000"/>
                </a:solidFill>
              </a:rPr>
              <a:t>बारह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ओहि मे सँ एक दिन यीशु एकटा पहाड़क ढाल पर प्रार्थना करय लेल निकललाह, आ राति भरि परमेश् वर सँ प्रार्थना करैत बिता देलनि।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ai" sz="3600">
                <a:solidFill>
                  <a:schemeClr val="tx1">
                    <a:lumMod val="65000"/>
                    <a:lumOff val="35000"/>
                  </a:schemeClr>
                </a:solidFill>
              </a:rPr>
              <a:t>भोर भेला पर ओ अपन शिष् य सभ केँ बजौलनि आ हुनका सभ मे सँ बारह गोटे केँ चुनलनि।</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लूक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६: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12-13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60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सुसमाचार यीशु पहाड़ पर सिखबैत छलाह।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आब भीड़ देखि ओ एकटा पहाड़क कात मे चढ़ि बैसि गेलाह। हुनकर शिष् य सभ हुनका लग आबि गेलाह।</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ai" sz="3600">
                <a:solidFill>
                  <a:schemeClr val="tx1">
                    <a:lumMod val="65000"/>
                    <a:lumOff val="35000"/>
                  </a:schemeClr>
                </a:solidFill>
              </a:rPr>
              <a:t>ओ हुनका सभ केँ ई कहैत सिखाबय लगलाह।</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ai" sz="3600">
                <a:solidFill>
                  <a:schemeClr val="tx1">
                    <a:lumMod val="65000"/>
                    <a:lumOff val="35000"/>
                  </a:schemeClr>
                </a:solidFill>
              </a:rPr>
              <a:t>"धन्य अछि आत् माक गरीब, किएक तँ स् वर्गक राज् य हुनका सभक अछि।"</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५:१-३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यीशु पहाड़ पर भीड़ कॅ सिखाबै छेलै कि कोना परमेश् वर के राज् य के लोग के रूप में जीना छै।</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"धन्य अछि आत् माक गरीब, किएक तँ स् वर्गक राज् य हुनका सभक अछि।"</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जेना कि स् वर्गदूत सभ कहने छलाह, यीशु एकटा चरबाह मे स्वस्थ भ’ क’ जन्म लेलनि।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अहाँ दाँत सँ दाँत वापस करब सीख गेलहुँ, मुदा हम कहैत छी जे जे कियो दहिना गाल पर प्रहार करत ओकरा बामा गाल दऽ दियौक। तखन अहाँ सभ भगवानक संतान बनब!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हवा मे चिड़ै सभ देखू। चिड़ै खेतक काज नहि करैत अछि, मुदा भगवान् सब केँ पेट भरैत छथि। की ओ अहाँक देखभाल चिड़ै सभसँ बेसी नहि करताह!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ai" altLang="ko-KR" sz="3000">
                <a:solidFill>
                  <a:schemeClr val="tx1">
                    <a:lumMod val="65000"/>
                    <a:lumOff val="35000"/>
                  </a:schemeClr>
                </a:solidFill>
              </a:rPr>
              <a:t>यीशुक शिक्षा सँ लोक सभ बहुत आश्चर्यचकित छल। कारण जे यीशु के अधिकार साधारण बाइबिल शिक्षक के विपरीत छेलै।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यीशु हमरा सभ केँ कहैत छथि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कि परमेश् वरक लोकक जीवन संसारक जीवन सँ भिन्न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की हमरऽ जीवन म॑ वू लोगऽ स॑ कोनो अंतर छै जे यीशु म॑ विश्वास नै करै 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आउ, अपना पर एक नजरि दी आ भगवानक राज्यक योग्य जीवन जीबी।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 ?</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छथि जे हमरा सभ केँ परमेश् वरक राज् यक लोक सभ जकाँ जीबाक लेल बदलि दैत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भावना मे गरीब के की भेटत?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पैसा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२ </a:t>
            </a:r>
            <a:r xmlns:a="http://schemas.openxmlformats.org/drawingml/2006/main">
              <a:rPr altLang="ko-KR" lang="mai" sz="2800">
                <a:solidFill>
                  <a:schemeClr val="tx1">
                    <a:lumMod val="65000"/>
                    <a:lumOff val="35000"/>
                  </a:schemeClr>
                </a:solidFill>
              </a:rPr>
              <a:t>भोजन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सम्मान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भगवान के राज्य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भगवान के राज्य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आब भीड़ देखि ओ एकटा पहाड़क कात मे चढ़ि बैसि गेलाह। हुनकर शिष् य सभ हुनका लग आबि गेलाह।</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ai" sz="3600">
                <a:solidFill>
                  <a:schemeClr val="tx1">
                    <a:lumMod val="65000"/>
                    <a:lumOff val="35000"/>
                  </a:schemeClr>
                </a:solidFill>
              </a:rPr>
              <a:t>ओ हुनका सभ केँ ई कहैत सिखाबय लगलाह।</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ai" sz="3600">
                <a:solidFill>
                  <a:schemeClr val="tx1">
                    <a:lumMod val="65000"/>
                    <a:lumOff val="35000"/>
                  </a:schemeClr>
                </a:solidFill>
              </a:rPr>
              <a:t>"धन्य अछि आत् माक गरीब, किएक तँ स् वर्गक राज् य हुनका सभक अछि।"</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५:१-३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61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तूफान के शांत करैत छथि</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उठि हवा केँ डाँटि क' लहरि केँ कहलक, "चुप रहू! शान्त रहू!" तखन हवा मरि गेल आ एकदम शान्त भ गेल।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४: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आ हुनकर शिष्य सभ एक संग नाव पर बैसि गेलाह जे गलील झील पार क' सकथि।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mai" altLang="ko-KR" sz="2500">
                <a:solidFill>
                  <a:schemeClr val="tx1">
                    <a:lumMod val="65000"/>
                    <a:lumOff val="35000"/>
                  </a:schemeClr>
                </a:solidFill>
              </a:rPr>
              <a:t>बेतलेहेमक चरबाह सभ परमेश् वरक पुत्र केँ देखय लेल आयल छल जे लोक सभ केँ उद्धार करत। “यीशु! परमेश् वरक पुत्र! एहि भूमि पर एबाक लेल धन्यवाद!”</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झील पार करैत काल अचानक एकटा उग्र हवा बहल आ एकटा भयावह लहरि आबि गेल।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चेला सभ अंततः यीशु सँ कहलथिन। 'शिक्षक, हम सभ डूबि जायब त' अहाँ केँ कोनो मतलब नहि!'</a:t>
            </a:r>
            <a:r xmlns:a="http://schemas.openxmlformats.org/drawingml/2006/main">
              <a:rPr lang="ma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हवा केँ डाँटि कऽ लहरि केँ कहलथिन, “चुप रहू! शान्त रहू!” तखन हवा मरि गेल आ एकदम शान्त भ 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दुनू गोटे आतंकित भ’ एक दोसरा सँ पुछलखिन, “ई के अछि? हवा आ लहरि सेहो हुनकर बात मानैत अछि!”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समुद्रक आज्ञा केवल भगवान् क' सकैत छथि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आ हवा।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यही लेली यीशु वू परमेश् वर छै जे संसार के सृजन करै छै आरू ओकरा पर शासन करै 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यीशु जेकरा हम्में मानै छियै, वू बहुत देवता में से एक नै छै, बल्कि एकमात्र आरू सर्वशक्तिमान सृष्टिकर्ता परमेश्वर 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एहि तथ्य केँ मोन राखि हमरा लोकनि केँ अपन आस्था बढ़ेबाक चाही।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r xmlns:a="http://schemas.openxmlformats.org/drawingml/2006/main">
              <a:rPr altLang="en-US" lang="mai" sz="3600">
                <a:solidFill>
                  <a:srgbClr val="0070c0"/>
                </a:solidFill>
              </a:rPr>
              <a:t> </a:t>
            </a:r>
            <a:r xmlns:a="http://schemas.openxmlformats.org/drawingml/2006/main">
              <a:rPr altLang="ko-KR" lang="mai" sz="3600">
                <a:solidFill>
                  <a:srgbClr val="0070c0"/>
                </a:solidFill>
              </a:rPr>
              <a:t>अछि..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सब चीज के मालिक छै जे ई संसार के सब कुछ बनाबै छै आरू ओकरा पर शासन करै 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समुद्र आ हवाक ऊपर यीशु की आज्ञा देलनि?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शान्त रहू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दौड़ू आ खेलाइत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जाग</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ऊपर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खुजल</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अहांक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आंखि</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1 </a:t>
            </a:r>
            <a:r xmlns:a="http://schemas.openxmlformats.org/drawingml/2006/main">
              <a:rPr altLang="ko-KR" lang="mai" sz="2800">
                <a:solidFill>
                  <a:srgbClr val="ff0000"/>
                </a:solidFill>
              </a:rPr>
              <a:t>शान्त रहू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उठि हवा केँ डाँटि क' लहरि केँ कहलक, "चुप रहू! शान्त रहू!" तखन हवा मरि गेल आ एकदम शान्त भ गेल।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४: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62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हमर कपड़ा के छूलक?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जखन ओ यीशुक विषय मे सुनलनि तखन ओ लोकक बीच मे हुनका पाछू आबि हुनकर वस्त्र छूबि लेलनि।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ai" sz="3600">
                <a:solidFill>
                  <a:schemeClr val="tx1">
                    <a:lumMod val="65000"/>
                    <a:lumOff val="35000"/>
                  </a:schemeClr>
                </a:solidFill>
              </a:rPr>
              <a:t>28.कारण ओ सोचने छलीह, "जँ हम हुनकर कपड़ा केँ मात्र छूबि लेब त' हम ठीक भ' जायब।"</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५: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27-28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यीशु, जे सभ किछुक मालिक छथि,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परमेश् वरक पुत्र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मुदा जखन यीशु एहि देश मे अयलाह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विनम्र आकृतिक चरबाह मे जन्म लेलनि।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 जे यीशु मे विश्वास करैत 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परमेश् वरक संतान छथि।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मुदा हमरा सभ केँ यीशु जकाँ विनम्र आ नीच रहय पड़त।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बहुतो लोक यीशुक विषय मे सुनलनि, आ ओ सभ यीशुक पाछाँ-पाछाँ चललनि।</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तखन एकटा स् त्री हुनका पाछू आबि कऽ यीशुक कपड़ा छूबि कऽ ठीक भऽ गेलाह।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एकटा महिला 12 साल तक ब्लीडिंग नामक बीमारी स पीड़ित छलीह। ओ एकरा ठीक करबाक लेल कतेको तरहक प्रयास केलनि, मुदा ठीक नहि भेल आ जे किछु छल से खर्च क' लेने छलीह.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'हमर कपड़ा के छू लेलक??' एके बेर यीशु केँ बुझायल जे हुनकर शक्ति हुनका सँ बाहर चलि गेल छनि। ओ आबि कऽ हुनकर पएर पर खसि पड़लीह आ हुनका पूरा सच्चाई बजलीह ।</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यीशु हुनका कहलथिन, ‘बेटी, अहाँक विश् वास अहाँ केँ ठीक कऽ देलक। चैन सँ जाउ।'</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जे महिला 12 साल स खून बहला स पीड़ित छलीह, ओ यीशु लग गेलीह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विश्वास के साथ।</a:t>
            </a:r>
            <a:r xmlns:a="http://schemas.openxmlformats.org/drawingml/2006/main">
              <a:rPr altLang="en-US" lang="mai" sz="3200">
                <a:solidFill>
                  <a:schemeClr val="tx1">
                    <a:lumMod val="65000"/>
                    <a:lumOff val="35000"/>
                  </a:schemeClr>
                </a:solidFill>
              </a:rPr>
              <a:t> </a:t>
            </a:r>
            <a:r xmlns:a="http://schemas.openxmlformats.org/drawingml/2006/main">
              <a:rPr altLang="ko-KR" lang="mai" sz="3200">
                <a:solidFill>
                  <a:schemeClr val="tx1">
                    <a:lumMod val="65000"/>
                    <a:lumOff val="35000"/>
                  </a:schemeClr>
                </a:solidFill>
              </a:rPr>
              <a:t>यीशु ओहि स् त्री केँ ठीक कयलनि आ लोकक सोझाँ ओकर विश् वासक प्रशंसा कयलनि।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भगवान एखनो हमरा सभक विश्वास देखैत छथि।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जखन कठिन चीज सँ भेंट होइत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 सभ विश्वासक संग परमेश् वर लग आबि जाइ।</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 ?</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हमरा सभक पीड़ा आ कठिनाइ केँ जनैत छथि आ ओकर समाधान करैत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जे महिला 12 साल स बीमार छलीह, ओ यीशु के की छूबि लेलक?</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केश</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हाथ</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३ </a:t>
            </a:r>
            <a:r xmlns:a="http://schemas.openxmlformats.org/drawingml/2006/main">
              <a:rPr altLang="ko-KR" lang="mai" sz="2800">
                <a:solidFill>
                  <a:schemeClr val="tx1">
                    <a:lumMod val="65000"/>
                    <a:lumOff val="35000"/>
                  </a:schemeClr>
                </a:solidFill>
              </a:rPr>
              <a:t>फीट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कपड़ा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कपड़ा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जखन ओ यीशुक विषय मे सुनलनि तखन ओ लोकक बीच मे हुनका पाछू आबि हुनकर वस्त्र छूबि लेलनि।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ai" sz="3600">
                <a:solidFill>
                  <a:schemeClr val="tx1">
                    <a:lumMod val="65000"/>
                    <a:lumOff val="35000"/>
                  </a:schemeClr>
                </a:solidFill>
              </a:rPr>
              <a:t>कारण ओ सोचैत छलीह, "जँ हम हुनकर कपड़ा केँ मात्र छूबि लेब त' हम ठीक भ' जायब."</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५: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27-28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63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तलिथा कौम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ai" sz="4000">
                <a:solidFill>
                  <a:srgbClr val="FF0000"/>
                </a:solidFill>
              </a:rPr>
              <a:t>आजुक वचन</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ai" sz="3600">
                <a:solidFill>
                  <a:schemeClr val="tx1">
                    <a:lumMod val="65000"/>
                    <a:lumOff val="35000"/>
                  </a:schemeClr>
                </a:solidFill>
              </a:rPr>
              <a:t>अहाँ गर्भवती भऽ एकटा बेटा केँ जन्म देब, आ ओकरा यीशु नाम देबऽ पड़त।</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ai" sz="2800">
                <a:solidFill>
                  <a:schemeClr val="tx1">
                    <a:lumMod val="65000"/>
                    <a:lumOff val="35000"/>
                  </a:schemeClr>
                </a:solidFill>
              </a:rPr>
              <a:t>लूक</a:t>
            </a:r>
            <a:r xmlns:a="http://schemas.openxmlformats.org/drawingml/2006/main">
              <a:rPr altLang="en-US" dirty="0" lang="mai" sz="2800">
                <a:solidFill>
                  <a:schemeClr val="tx1">
                    <a:lumMod val="65000"/>
                    <a:lumOff val="35000"/>
                  </a:schemeClr>
                </a:solidFill>
              </a:rPr>
              <a:t> </a:t>
            </a:r>
            <a:r xmlns:a="http://schemas.openxmlformats.org/drawingml/2006/main">
              <a:rPr altLang="ko-KR" dirty="0" lang="mai" sz="2800">
                <a:solidFill>
                  <a:schemeClr val="tx1">
                    <a:lumMod val="65000"/>
                    <a:lumOff val="35000"/>
                  </a:schemeClr>
                </a:solidFill>
              </a:rPr>
              <a:t>१:३१ के</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विनम्रता आ नीचता मे पृथ्वी पर आयल छलाह, मुदा ओ हमर सभक सच्चा राजा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हाथ पकड़ि क' कहलखिन, "तलिथा कौम!" (जकर अर्थ होइत छैक, "छोटकी बच्ची, हम अहाँ केँ कहैत छी, उठू!")।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५: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41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सभाघरक शासक याइरूस नामक एक आदमी यीशु लग आबि कहलकनि। “हमर बेटी मरि रहल अछि। हमरा मदति करू।”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यीशुक संग घर जाइत काल एकटा आदमी दौड़ल आ कहलक जे ओकर बेटी पहिने सँ मरि गेल अछि।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घर पहुँचला पर जैरसक बेटी पहिने सँ मरि गेल छल, आ लोक कानि रहल छल।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भीतर जा कऽ हुनका सभ केँ कहलथिन, “बच्चा मरल नहि अछि, सुतल अछि।”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'ओ ओकर हाथ पकड़ि क' कहलकैक, "तलिथा कौम!" (जकर अर्थ होइत छैक, "छोटकी बच्ची, हम अहाँ केँ कहैत छी, उठू!")। तुरन्त लड़की ठाढ़ भ’ क’ घुमि 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यीशु वैह छथि जे मृत्यु पर राज करैत छथि।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मृत्यु लोकक लेल सबसँ बेसी भयावह चीज अछि, मुदा यीशु ओकरा जीत लेलनि।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देर सबेर कहियो मरि जायब।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मुदा मृत्युसँ डरबाक जरुरत नै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एकरऽ कारण छै कि वू यीशु ही मृत्यु पर राज करै छै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आ हम सभ यीशु पर विश्वास करैत छी जे मृत्यु पर विजय प्राप्त कयलनि।</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 जे जीवन दै छै आरू एक साथ जीवन पर राज करै 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ai" sz="3200">
                <a:solidFill>
                  <a:schemeClr val="tx1">
                    <a:lumMod val="65000"/>
                    <a:lumOff val="35000"/>
                  </a:schemeClr>
                </a:solidFill>
              </a:rPr>
              <a:t>की करैत अछि “तलिथा कौम!” मतलब?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mai" sz="2800">
                <a:solidFill>
                  <a:schemeClr val="tx1">
                    <a:lumMod val="65000"/>
                    <a:lumOff val="35000"/>
                  </a:schemeClr>
                </a:solidFill>
              </a:rPr>
              <a:t>छोटकी बच्ची, जलखई करू!</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छोटकी बच्ची, सुतय जाउ!</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छोटकी बच्ची, उठू!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छोटकी बच्ची, गीत गाउ!</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3 </a:t>
            </a:r>
            <a:r xmlns:a="http://schemas.openxmlformats.org/drawingml/2006/main">
              <a:rPr altLang="ko-KR" lang="mai" sz="2800">
                <a:solidFill>
                  <a:srgbClr val="ff0000"/>
                </a:solidFill>
              </a:rPr>
              <a:t>छोटकी बच्ची, उठू!</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हाथ पकड़ि क' कहलखिन, "तलिथा कौम!" (जकर अर्थ होइत छैक, "छोटकी बच्ची, हम अहाँ केँ कहैत छी, उठू!")।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५: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41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a:t>
            </a:r>
            <a:r xmlns:a="http://schemas.openxmlformats.org/drawingml/2006/main">
              <a:rPr altLang="en-US" lang="mai" sz="4000">
                <a:solidFill>
                  <a:srgbClr val="ff0000"/>
                </a:solidFill>
              </a:rPr>
              <a:t> </a:t>
            </a:r>
            <a:r xmlns:a="http://schemas.openxmlformats.org/drawingml/2006/main">
              <a:rPr altLang="ko-KR" lang="mai" sz="4000">
                <a:solidFill>
                  <a:srgbClr val="ff0000"/>
                </a:solidFill>
              </a:rPr>
              <a:t>प्रश्नोत्तरी</a:t>
            </a:r>
            <a:r xmlns:a="http://schemas.openxmlformats.org/drawingml/2006/main">
              <a:rPr altLang="en-US" lang="ma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यीशुक जन्म कतय भेल छलनि?</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अछि</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घर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महल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एकटा चरनी मे</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लग्जरी होटल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3 </a:t>
            </a:r>
            <a:r xmlns:a="http://schemas.openxmlformats.org/drawingml/2006/main">
              <a:rPr altLang="ko-KR" lang="mai" sz="2800">
                <a:solidFill>
                  <a:srgbClr val="ff0000"/>
                </a:solidFill>
              </a:rPr>
              <a:t>एकटा चरनी मे</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64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बेथेस्डा मे एकटा बीमार आदमी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तखन यीशु हुनका कहलथिन, "उठू! अपन चटाई उठा क' चलू।"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ai" altLang="ko-KR" sz="3600">
                <a:solidFill>
                  <a:schemeClr val="tx1">
                    <a:lumMod val="65000"/>
                    <a:lumOff val="35000"/>
                  </a:schemeClr>
                </a:solidFill>
              </a:rPr>
              <a:t>एके बेर मे ओ आदमी ठीक भ’ गेल; ओ अपन चटाई उठा क' चलल। जाहि दिन ई घटना घटित भेल छल, ओ विश्राम-दिन छल।</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यूहन्ना ५: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8-9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यरूशलेम मे बेथेस्दा नामक पोखरि छल। ओतय बहुत रास बीमार लोक पानि के हिलबाक प्रतीक्षा मे जमा भ' गेल छल.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किएक तँ परमेश् वरक स् वर्गदूत किछु समय मे पोखरि मे उतरि कऽ पानि केँ झकझोरि दैत छल। जे तखन पहिने पानि मे हलचल केलाक बाद बीच मे आबि गेल छल, ओकरा जे बीमारी छलैक ताहि सँ ठीक भ' गेलैक।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एकटा एहन आदमी छल जे चलय नहि सकैत छल। जखन यीशु हुनका देखि ओहि आदमी सँ पुछलथिन जे अड़तीस वर्ष धरि ओतय छल। “अहाँ ठीक होबय चाहैत 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“सर, हमरा लग पानि हिलला पर पोखरि मे घुसय मे मदद करय वाला कियो नहि अछि। हमर मदद करू, कृपया!” तखन यीशु हुनका कहलथिन, “उठू! अपन चटाई उठा क’ चलू।”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जेना यीशु कहलथिन ओ अपन चटाई उठा कऽ चलल। एके बेर मे ओ बीमार आदमी जे 38 साल स बीमारी मे छल, ओ ठीक भ गेल।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mai" altLang="ko-KR" sz="3600">
                <a:solidFill>
                  <a:schemeClr val="tx1">
                    <a:lumMod val="65000"/>
                    <a:lumOff val="35000"/>
                  </a:schemeClr>
                </a:solidFill>
              </a:rPr>
              <a:t>बेथेस्डा के पोखरि पर बीमार लोक के लेल सब सं जरूरी चीज छल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ठीक होबय के लेल।</a:t>
            </a:r>
            <a:r xmlns:a="http://schemas.openxmlformats.org/drawingml/2006/main">
              <a:rPr lang="mai"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यीशु जनैत छथि जे हमरा सभ केँ की चाही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हमरा सभसँ नीक।</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यीशु वैह छथि जे हमरा सभ केँ दैत छथि</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हमरा सभकेँ जे चाही।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वैह छै जे सब बीमारी के ठीक करै छै आरू ओकरा सब पर राज करै के शक्ति 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ओ बीमार यीशु केँ की करबाक लेल कहलक?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हमर रोग ठीक करू, कृपया!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हमरा बचाउ, कृपया!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हमरा किछु भोजन दिअ, कृपया!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पानि हलचल भेला पर पोखरि मे उतरबा मे मदद करू, कृपया!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4 </a:t>
            </a:r>
            <a:r xmlns:a="http://schemas.openxmlformats.org/drawingml/2006/main">
              <a:rPr lang="mai" altLang="ko-KR" sz="2800">
                <a:solidFill>
                  <a:srgbClr val="ff0000"/>
                </a:solidFill>
              </a:rPr>
              <a:t>पानि हलचल भेला पर पोखरि मे उतरबा मे मदद करू, कृपया!</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आइ दाऊदक नगर मे अहाँक लेल एकटा उद्धारकर्ताक जन्म भेल अछि; ओ मसीह प्रभु छथि।</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पसिन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२:११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तखन यीशु हुनका कहलथिन, "उठू! अपन चटाई उठा क' चलू।"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ai" altLang="ko-KR" sz="3600">
                <a:solidFill>
                  <a:schemeClr val="tx1">
                    <a:lumMod val="65000"/>
                    <a:lumOff val="35000"/>
                  </a:schemeClr>
                </a:solidFill>
              </a:rPr>
              <a:t>9.एकहि बेर ओ आदमी ठीक भ' गेल; ओ अपन चटाई उठा क' चलल। जाहि दिन ई घटना घटित भेल छल, ओ विश्राम-दिन छल।</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यूहन्ना ५: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8-9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65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जे 5000 आदमी के खुआ देलखिन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तखन यीशु रोटी लऽ कऽ धन्यवाद देलनि आ बैसल लोक सभ केँ जतेक चाहैत छल, बाँटि देलनि। माछक संग सेहो एहने केलनि।</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जॉन</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६: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पाँच हजार सँ बेसी लोक यीशुक शिक्षा सुनबाक लेल एकत्रित भेलाह।</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मुदा दुपहरक भोजनक समय भ’ गेल छल। सब के भूख लागल छल, मुदा हुनका सब के पास खाय लेल कोनो अन्न नहि छल, आ हुनका सब लग बस दू टा माछ आ पांच रोटी छल।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तखन यीशु रोटी आ माछ लऽ कऽ धन्यवाद देलनि आ बैसल लोक सभ केँ जतेक चाहैत छल, बाँटि देलनि।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मुदा, किछु गजब के बात भेल! 5000 लोक के पेट भरय लेल काफी छल!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ओ सभ ओकरा सभ केँ जमा कऽ कऽ बारह टोकरी मे ओहि पाँच जौक रोटीक टुकड़ी सभ भरि देलक जे जे सभ खा गेल छल।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हमरा सब लेल 5000 स बेसी लोक कए भरल करबाक कोनो तरीका नहि अछि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पाँच रोटी आ दू टा माछक संग।</a:t>
            </a:r>
            <a:r xmlns:a="http://schemas.openxmlformats.org/drawingml/2006/main">
              <a:rPr lang="ma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मुदा परमेश् वरक पुत्र यीशु हुनका सभक संग चमत् कार कयलनि।</a:t>
            </a:r>
            <a:r xmlns:a="http://schemas.openxmlformats.org/drawingml/2006/main">
              <a:rPr lang="ma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ई बेसी जरूरी छै कि हम्में हमेशा यीशु के साथ रहबै, एकरा स॑ भी जादा जरूरी छै कि हमरा पास कुछ भी बहुत छै या नै छै।</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वैह छथि जे हमरा सभ केँ भरपूर भोजन दऽ सकैत छथि।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47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के जन्मदिन के हार्दिक शुभकामना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5000 लोक केँ खुआ देलाक बाद कतेक भोजन बचल छल?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दस टोकरी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एगारह टोकरी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बारह टोकरी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तेरह टोकरी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3 </a:t>
            </a:r>
            <a:r xmlns:a="http://schemas.openxmlformats.org/drawingml/2006/main">
              <a:rPr lang="mai" altLang="ko-KR" sz="2800">
                <a:solidFill>
                  <a:srgbClr val="ff0000"/>
                </a:solidFill>
              </a:rPr>
              <a:t>बारह टोकरी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तखन यीशु रोटी लऽ कऽ धन्यवाद देलनि आ बैसल लोक सभ केँ जतेक चाहैत छल, बाँटि देलनि। माछक संग सेहो एहने केलनि।</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जॉन</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६: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66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पानि पर चलि रहल छथि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साढ़े तीन-तीन मील धरि नाव चला कऽ यीशु केँ पानि पर चलैत नाव लग अबैत देखलनि। ओ सभ आतंकित भऽ गेलाह।</a:t>
            </a:r>
            <a:endParaRPr xmlns:a="http://schemas.openxmlformats.org/drawingml/2006/main" lang="en-US" altLang="ko-KR" sz="3600"/>
          </a:p>
          <a:p>
            <a:pPr xmlns:a="http://schemas.openxmlformats.org/drawingml/2006/main" lvl="0">
              <a:defRPr/>
            </a:pPr>
            <a:r xmlns:a="http://schemas.openxmlformats.org/drawingml/2006/main">
              <a:rPr lang="mai" altLang="ko-KR" sz="3600"/>
              <a:t>मुदा ओ हुनका सभ केँ कहलथिन, “हम छी, नहि डेराउ।”</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जॉन</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६: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19-20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जखन यीशु पहाड़ पर असगरे प्रार्थना क’ रहल छलाह तखन हुनकर चेला सभ नाव केँ पोखरि क’ ओहि पार ल’ जा रहल छलाह।</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अंततः अन्हार भ गेल आ हवा आ पानि तेज आ खुरदुरा भ गेल।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“ओतय देखू! कियो पानि पर चलैत अछि !“ दुनू गोटे आतंकित भ’ गेलाह । एक गोटे कानैत बाजल, “पानि पर कियो चलैत अछि!”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“हम छी: डरब नहि!” ई यीशु छथि जे पानि पर चलि रहल छथि।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एहि बात पर ओ सब आश्चर्यचकित भ गेलाह। ओ सभ नाव पर यीशुक स्वागत कयलनि। ओ सभ सोचलक, “यीशु परमेश् वरक पुत्र हेताह!”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पानि पर चलब किछु अछि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कियो नहि क' सकैत अछि।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मुदा यीशु पानि पर चलैत रहलाह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अपन शिष्य सभकेँ तकबाक लेल।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कारण यीशु एकटा विशेष आदमी छथि,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भगवान् के पुत्र।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हमरा सभकेँ सचमुच विश्वास करबाक आवश्यकता अछि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कि यीशु परमेश् वरक पुत्र छथि।</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a:t>
            </a:r>
            <a:r xmlns:a="http://schemas.openxmlformats.org/drawingml/2006/main">
              <a:rPr altLang="en-US" lang="mai" sz="4000">
                <a:solidFill>
                  <a:srgbClr val="ff0000"/>
                </a:solidFill>
              </a:rPr>
              <a:t> </a:t>
            </a:r>
            <a:r xmlns:a="http://schemas.openxmlformats.org/drawingml/2006/main">
              <a:rPr altLang="ko-KR" lang="mai"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घर पहुँचला पर ओ सभ ओहि बच्चा केँ ओकर माय मरियमक संग देखलक आ ओ सभ प्रणाम कऽ ओकर आराधना केलक। तखन ओ सभ अपन खजाना खोलि हुनका सोना, धूप आ गन्धक वरदान भेंट केलनि।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मत्ती २:११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rgbClr val="ff0000"/>
                </a:solidFill>
              </a:rPr>
              <a:t>यीशु के छथि?</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वू छै जे हमरा सिनी के पास मदद करै लेली आरू बचाबै लेली आबै छै चाहे हमरा सिनी के पास कोय भी बाधा नै होय।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कोना झील के बीच में अपन शिष्य सब लग आबि गेलाह??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पानि पर उड़ैत..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तेज नाव पर चढ़ब...</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तैराकी..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पानि पर चलैत..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4 </a:t>
            </a:r>
            <a:r xmlns:a="http://schemas.openxmlformats.org/drawingml/2006/main">
              <a:rPr lang="mai" altLang="ko-KR" sz="2800">
                <a:solidFill>
                  <a:srgbClr val="ff0000"/>
                </a:solidFill>
              </a:rPr>
              <a:t>पानि पर चलैत..</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साढ़े तीन-तीन मील धरि नाव चला कऽ यीशु केँ पानि पर चलैत नाव लग अबैत देखलनि। ओ सभ आतंकित भऽ गेलाह।</a:t>
            </a:r>
            <a:endParaRPr xmlns:a="http://schemas.openxmlformats.org/drawingml/2006/main" lang="en-US" altLang="ko-KR" sz="3600"/>
          </a:p>
          <a:p>
            <a:pPr xmlns:a="http://schemas.openxmlformats.org/drawingml/2006/main" lvl="0">
              <a:defRPr/>
            </a:pPr>
            <a:r xmlns:a="http://schemas.openxmlformats.org/drawingml/2006/main">
              <a:rPr lang="mai" altLang="ko-KR" sz="3600"/>
              <a:t>मुदा ओ हुनका सभ केँ कहलथिन, “हम छी, नहि डेराउ।”</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जॉन</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६: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19-20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67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पत्रुस के मसीह के स्वीकारोक्ति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सिमोन पत्रुस उत्तर देलथिन, “अहाँ मसीह, जीवित परमेश् वरक पुत्र छी।”</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मैथ्यू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१६: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16. 16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एक दिन यीशु अपन शिष् य सभ सँ पुछलथिन, "लोक मनुष् यक पुत्र के कहैत अछि?"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ओ सभ उत्तर देलथिन, “किछु लोक कहैत छथि जे यूहन् ना बपतिस् मा देनिहार। दोसर लोक एलियाह कहैत छथि; आ एकटा भविष्यवक्ता।”</a:t>
            </a:r>
            <a:r xmlns:a="http://schemas.openxmlformats.org/drawingml/2006/main">
              <a:rPr lang="ma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"मुदा अहाँक की?" ओ पुछलकै। "अहाँ हम के कहैत 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सिमोन पत्रुस उत्तर देलथिन, “अहाँ मसीह, जीवित परमेश् वरक पुत्र 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बहुत हर्ष सँ बजलाह। "अहाँ अपन स्वीकारोक्ति पर सही कहैत छी! एहि चट्टान पर हम अपन चर्च बना देब!"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जखन यीशुक जन्म भेलनि तखन पूब दिसक डाक्टर सभ केँ एकटा तारा देखा पड़लनि।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ai" altLang="ko-KR" sz="3600">
                <a:solidFill>
                  <a:schemeClr val="tx1">
                    <a:lumMod val="65000"/>
                    <a:lumOff val="35000"/>
                  </a:schemeClr>
                </a:solidFill>
              </a:rPr>
              <a:t>पत्रुस ठीक-ठीक जनैत छलाह जे यीशु के छथि, आ ओ यीशुक विषय मे ठीक-ठीक स्वीकार केलनि।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ई बात सुनला के बाद यीशु पत्रुस के सही स्वीकारोक्ति के लेलऽ प्रशंसा करलकै।</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हम सभ यीशु के के बुझैत छी?</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हमरा सभ केँ यीशु केँ ठीक ओहिना जानबाक चाही जेना बाइबिल कहैत अछि, आओर हमरा सभ केँ यीशुक बारे मे ठीक ओहिना स्वीकार करबाक चाही जेना बाइबिल कहैत अछि।</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rgbClr val="ff0000"/>
                </a:solidFill>
              </a:rPr>
              <a:t>यीशु के छथि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वैह छथि जे अपन कलीसिया केँ विश्वासक सही स्वीकारोक्ति पर बनबैत छथि।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पत्रुस कहलनि जे यीशु के छथि?</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परमेश् वरक पुत्र मसीह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शक्तिशाली एलियाह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यूहन्ना बपतिस्मा देबय वाला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यिर्मयाह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1 </a:t>
            </a:r>
            <a:r xmlns:a="http://schemas.openxmlformats.org/drawingml/2006/main">
              <a:rPr lang="mai" altLang="ko-KR" sz="2800">
                <a:solidFill>
                  <a:srgbClr val="ff0000"/>
                </a:solidFill>
              </a:rPr>
              <a:t>परमेश् वरक पुत्र मसीह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सिमोन पत्रुस उत्तर देलथिन, “अहाँ मसीह, जीवित परमेश् वरक पुत्र छी।”</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मैथ्यू</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१६: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16. 16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68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मूर्ख अमीर के कहानी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"मुदा भगवान ओकरा कहलखिन, 'हे मूर्ख! ठीक आइ राति तोहर जान तोरा सँ मांगल जायत। तखन जे अहाँ अपना लेल तैयार केने छी से केकरा भेटत?'</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लूक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12:20 बजे</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कहलथिन, “मनुष्य के जीवन के जे किछु छै ओकरा स’ कोनो लेना-देना नै छै।”</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आ यीशु हमरा सभ केँ एकटा कथा सुनौलनि।</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mai" altLang="ko-KR" sz="3200">
                <a:solidFill>
                  <a:schemeClr val="tx1">
                    <a:lumMod val="65000"/>
                    <a:lumOff val="35000"/>
                  </a:schemeClr>
                </a:solidFill>
              </a:rPr>
              <a:t>एकटा मूर्ख सेठक बात अछि।</a:t>
            </a:r>
            <a:r xmlns:a="http://schemas.openxmlformats.org/drawingml/2006/main">
              <a:rPr lang="ma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धनिक आदमी अपन धन आ अनाज लेल पैघ गोदाम बनेबा मे खुश छल। "गोदाम मे बहुत रास भोजन जमा क' लेने छी, हमर आत्मा, आब मजा लिअ!"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तखन भगवान सेठ के कहलखिन।</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ai" altLang="ko-KR" sz="2800">
                <a:solidFill>
                  <a:schemeClr val="tx1">
                    <a:lumMod val="65000"/>
                    <a:lumOff val="35000"/>
                  </a:schemeClr>
                </a:solidFill>
              </a:rPr>
              <a:t>"अहाँ मूर्ख छी! आइ जँ हम अहाँक जान ल' लेब त' अहाँक सभटा धन केकर सम्पत्ति हेतैक?"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“ई तारा राजाक जन्म भेला पर देखाइत अछि! चलू, तारा के पाछाँ चलू!” डाक्टर सब तारा के पाछाँ-पाछाँ चलय लगलाह।</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गप्प समाप्त कऽ कऽ कहलथिन।</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ai" altLang="ko-KR" sz="2800">
                <a:solidFill>
                  <a:schemeClr val="tx1">
                    <a:lumMod val="65000"/>
                    <a:lumOff val="35000"/>
                  </a:schemeClr>
                </a:solidFill>
              </a:rPr>
              <a:t>"अहाँक लेल धन जमा नहि करू, भगवानक लेल। जरूरतमंद लोकक मदद करबाक लेल अपन पूरा प्रयास करू।"</a:t>
            </a:r>
            <a:r xmlns:a="http://schemas.openxmlformats.org/drawingml/2006/main">
              <a:rPr lang="ma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mai" altLang="ko-KR" sz="3500">
                <a:solidFill>
                  <a:schemeClr val="tx1">
                    <a:lumMod val="65000"/>
                    <a:lumOff val="35000"/>
                  </a:schemeClr>
                </a:solidFill>
              </a:rPr>
              <a:t>अहाँक पाइ कोन काज मे होइत अछि?</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mai" altLang="ko-KR" sz="3500">
                <a:solidFill>
                  <a:schemeClr val="tx1">
                    <a:lumMod val="65000"/>
                    <a:lumOff val="35000"/>
                  </a:schemeClr>
                </a:solidFill>
              </a:rPr>
              <a:t>की एकर उपयोग मात्र अहाँ केँ संतुष्ट करबाक लेल कयल जा रहल अछि?</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ai" altLang="ko-KR" sz="3500">
                <a:solidFill>
                  <a:schemeClr val="tx1">
                    <a:lumMod val="65000"/>
                    <a:lumOff val="35000"/>
                  </a:schemeClr>
                </a:solidFill>
              </a:rPr>
              <a:t>पाइक उपयोग हेबाक चाही</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ai" altLang="ko-KR" sz="3500">
                <a:solidFill>
                  <a:schemeClr val="tx1">
                    <a:lumMod val="65000"/>
                    <a:lumOff val="35000"/>
                  </a:schemeClr>
                </a:solidFill>
              </a:rPr>
              <a:t>परमेश् वरक महिमाक लेल।</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ai" altLang="ko-KR" sz="3500">
                <a:solidFill>
                  <a:schemeClr val="tx1">
                    <a:lumMod val="65000"/>
                    <a:lumOff val="35000"/>
                  </a:schemeClr>
                </a:solidFill>
              </a:rPr>
              <a:t>हम परमेश् वरक राज् यक लोक छी। तेँ हमरा सभक लेल आवश्यक अछि जे हम सभ अपन पाइसँ जरूरतमंद लोकक मदद करी।</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सब जीवन के मालिक छैथ, आ सब धन के मालिक छैथ।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मूर्ख सेठ अपन आत्माक लेल की केलक?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गरीबक मदति केलनि।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ओ भगवानक आराधना केलनि।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ओ सुसमाचार प्रचार केलनि।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ओ ढेर रास धन-दौलत जमा केलनि।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4 </a:t>
            </a:r>
            <a:r xmlns:a="http://schemas.openxmlformats.org/drawingml/2006/main">
              <a:rPr lang="mai" altLang="ko-KR" sz="2800">
                <a:solidFill>
                  <a:srgbClr val="ff0000"/>
                </a:solidFill>
              </a:rPr>
              <a:t>ओ ढेर रास धन-दौलत जमा केलनि।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"मुदा भगवान ओकरा कहलखिन, 'हे मूर्ख! ठीक आइ राति तोहर जान तोरा सँ मांगल जायत। तखन जे अहाँ अपना लेल तैयार केने छी से केकरा भेटत?'</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लूक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12:20 बजे</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69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हेरायल भेड़क खोज</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हम अहाँ सभ केँ कहैत छी जे ओहिना स् वर्ग मे एकटा पापी पर पश्चाताप करयवला पर बेसी आनन्द होयत, जखन कि उननबे धर्मी लोकनि पर जे पश्चाताप करबाक आवश्यकता नहि अछि।</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लूक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१५:७ मे</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एक दिन एकटा बरद असगरे रहि गेल, अपन संगी सभक बरदसँ अलग।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चरबाह बरद गिनलक त देखलक जे सौ मे सँ एकटा गायब भ' गेल अछि!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चरबाह 99 टा बरद छोड़ि एकटा हेरायल बरदक खोज मे निकलि गेल।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तारा बेतलेहेम के अस्तबल के ऊपर रुकि गेलै। बाइबिल भविष्यवाणी केने छल जे यीशुक जन्म बेतलेहेम मे भेल छल।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आ अंततः चरबाह केँ हेरायल बरद भेटि गेलैक।</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ai" altLang="ko-KR" sz="2800">
                <a:solidFill>
                  <a:schemeClr val="tx1">
                    <a:lumMod val="65000"/>
                    <a:lumOff val="35000"/>
                  </a:schemeClr>
                </a:solidFill>
              </a:rPr>
              <a:t>चरबाह हर्षसँ बरद सभकेँ लऽ कऽ घर आबि गेल आ एकटा पैघ भोज केलक।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गप्प समाप्त कऽ कऽ कहलथिन।</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ai" altLang="ko-KR" sz="2800">
                <a:solidFill>
                  <a:schemeClr val="tx1">
                    <a:lumMod val="65000"/>
                    <a:lumOff val="35000"/>
                  </a:schemeClr>
                </a:solidFill>
              </a:rPr>
              <a:t>"जहिना हेरायल बरद पाबि चरबाह प्रसन्न होइत अछि।</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ai" altLang="ko-KR" sz="2800">
                <a:solidFill>
                  <a:schemeClr val="tx1">
                    <a:lumMod val="65000"/>
                    <a:lumOff val="35000"/>
                  </a:schemeClr>
                </a:solidFill>
              </a:rPr>
              <a:t>एक पापी के पश्चाताप सॅं भगवान् प्रसन्न छथि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ai" altLang="ko-KR" sz="3600">
                <a:solidFill>
                  <a:schemeClr val="tx1">
                    <a:lumMod val="65000"/>
                    <a:lumOff val="35000"/>
                  </a:schemeClr>
                </a:solidFill>
              </a:rPr>
              <a:t>एकटा हेरायल बरद तकबाक लेल चरबाह केँ अनगिनत बलिदान देबय पड़लनि।</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यीशु हमरा सभक उद्धार करबाक लेल अपन जान बलिदान देलनि।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ai" altLang="ko-KR" sz="3600">
                <a:solidFill>
                  <a:schemeClr val="tx1">
                    <a:lumMod val="65000"/>
                    <a:lumOff val="35000"/>
                  </a:schemeClr>
                </a:solidFill>
              </a:rPr>
              <a:t>हमरा सभ केँ यीशु केँ धन्यवाद देबाक चाही जे ओ हमरा सभ केँ हेरायल भेँड़ा जकाँ बचा लेलनि।</a:t>
            </a:r>
            <a:r xmlns:a="http://schemas.openxmlformats.org/drawingml/2006/main">
              <a:rPr lang="ma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 ?</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a:t>
            </a:r>
            <a:r xmlns:a="http://schemas.openxmlformats.org/drawingml/2006/main">
              <a:rPr lang="mai" altLang="en-US" sz="3600">
                <a:solidFill>
                  <a:srgbClr val="0070c0"/>
                </a:solidFill>
              </a:rPr>
              <a:t> </a:t>
            </a:r>
            <a:r xmlns:a="http://schemas.openxmlformats.org/drawingml/2006/main">
              <a:rPr lang="mai" altLang="ko-KR" sz="3600">
                <a:solidFill>
                  <a:srgbClr val="0070c0"/>
                </a:solidFill>
              </a:rPr>
              <a:t>अछि..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वैह छथि जे पाप सँ हमरा सभक पश्चाताप मे आनन्दित छथि।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हेरायल बरदक खोज मे चरबाह की नहि केलक?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ओ 99 टा बरद छोड़ि गेलाह जे हेरायल बरदक खोज करय।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हेरायल केँ पाबि ओकरा प्रसन्नता भेलैक।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नवका बरद कीनि लेलक।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पार्टी मे लोक के बजा लेलक।</a:t>
            </a:r>
            <a:r xmlns:a="http://schemas.openxmlformats.org/drawingml/2006/main">
              <a:rPr lang="ma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3 </a:t>
            </a:r>
            <a:r xmlns:a="http://schemas.openxmlformats.org/drawingml/2006/main">
              <a:rPr lang="mai" altLang="ko-KR" sz="2800">
                <a:solidFill>
                  <a:srgbClr val="ff0000"/>
                </a:solidFill>
              </a:rPr>
              <a:t>नवका बरद कीनि लेलक।</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हम अहाँ सभ केँ कहैत छी जे ओहिना स् वर्ग मे एकटा पापी पर पश्चाताप करयवला पर बेसी आनन्द होयत, जखन कि उननबे धर्मी लोकनि पर जे पश्चाताप करबाक आवश्यकता नहि अछि।</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लूक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१५:७ मे</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70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अच्छा सामरी के कहानी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"अहाँ केँ लगैत अछि जे एहि तीनू मे सँ कोन आदमी डकैतक हाथ मे पड़ल आदमीक पड़ोसी छल?"</a:t>
            </a:r>
            <a:endParaRPr xmlns:a="http://schemas.openxmlformats.org/drawingml/2006/main" lang="en-US" altLang="ko-KR" sz="3600"/>
          </a:p>
          <a:p>
            <a:pPr xmlns:a="http://schemas.openxmlformats.org/drawingml/2006/main" lvl="0">
              <a:defRPr/>
            </a:pPr>
            <a:r xmlns:a="http://schemas.openxmlformats.org/drawingml/2006/main">
              <a:rPr lang="mai" altLang="ko-KR" sz="3600"/>
              <a:t>कानून के विशेषज्ञ जवाब देलखिन, "जे ओकरा पर दया केलक।" यीशु हुनका कहलथिन, “जाउ आ एना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लूक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१० :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36-37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एक आदमी असगरे चलैत छल तखन ओकरा डकैत सभसँ भेंट भेल। ओ सभ ओकर कपड़ा उतारि कऽ मारि-पीटि कऽ आधा मरि गेल छोड़ि चलि गेल।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तखन संयोगवश एकटा पुरोहित हुनका रस्ता मे देखलनि, ओ दोसर कात सँ गुजरि गेलाह | तहिना एकटा लेवी सेहो केने छल।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बेतलेहेम के अस्तबल के भीतर मरियम, यूसुफ आरू बच्चा यीशु छेलै, जे राजा के रूप में पृथ्वी पर ऐलै।</a:t>
            </a:r>
            <a:r xmlns:a="http://schemas.openxmlformats.org/drawingml/2006/main">
              <a:rPr lang="ma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तेसर, संयोगवश एकटा सामरी हुनका देखलक। सामरी लोकनि एहन लोक छलाह जे यहूदी सभ केँ नीक नहि लगैत छलनि।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मुदा, सामरी ओकरा पर दया केलक, तेँ ओकरा नीक जकाँ व्यवहार केलक आ ओकर देखभाल केलक।</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कहलनि: "परमेश् वरक लोक सभ केँ, कोनो समय, एकटा नीक पड़ोसी हेबाक चाही जे जरूरतमंद सभक मदद करैत अछि।”</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पुरोहित आ लेवी ऊपर सँ परमेश् वरक नजदीक बुझाइत छल, मुदा ओ सभ ककरो सँ प्रेम नहि करैत छल।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सामरी, ऊपर सॅं देखल जाय तऽ भगवानक नजदीक नहि बुझाइत छल, मुदा नीक पड़ोसी छल जे दोसर सँ प्रेम करय लेल तैयार छल।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हमरा सभ केँ सेहो ओ बनबाक चाही जे जँ हम सभ भगवानक नजदीक छी तँ जरूरतमंद पड़ोसी सभक मददि करथि।</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हम सभ अपन पापक लेल मरि जायब मजबूर छी, ठीक ओहिना जेना लूटल गेल अछि।</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ai" altLang="ko-KR" sz="3600">
                <a:solidFill>
                  <a:schemeClr val="tx1">
                    <a:lumMod val="65000"/>
                    <a:lumOff val="35000"/>
                  </a:schemeClr>
                </a:solidFill>
              </a:rPr>
              <a:t>मुदा यीशु वैह छथि जे हमरा सभ केँ एहि भयावह स्थिति सँ बचा लेलनि।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पुरोहित आ लेवी एकटा आदमी केँ लूटल गेल देखि की केलक?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ओ सभ हुनका लेल प्रार्थना केलनि।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द अपन घावक इलाज केलक।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अस्पताल ल गेल।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ओ सभ दोसर कात हुनका लगसँ गुजरि गेलाह।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4 </a:t>
            </a:r>
            <a:r xmlns:a="http://schemas.openxmlformats.org/drawingml/2006/main">
              <a:rPr lang="mai" altLang="ko-KR" sz="2800">
                <a:solidFill>
                  <a:srgbClr val="ff0000"/>
                </a:solidFill>
              </a:rPr>
              <a:t>ओ सभ दोसर कात हुनका लगसँ गुजरि गेलाह।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mai" altLang="ko-KR" sz="3600"/>
              <a:t>"अहाँ केँ लगैत अछि जे एहि तीनू मे सँ कोन आदमी डकैतक हाथ मे पड़ल आदमीक पड़ोसी छल?"</a:t>
            </a:r>
            <a:endParaRPr xmlns:a="http://schemas.openxmlformats.org/drawingml/2006/main" lang="en-US" altLang="ko-KR" sz="3600"/>
          </a:p>
          <a:p>
            <a:pPr xmlns:a="http://schemas.openxmlformats.org/drawingml/2006/main" lvl="0">
              <a:defRPr/>
            </a:pPr>
            <a:r xmlns:a="http://schemas.openxmlformats.org/drawingml/2006/main">
              <a:rPr lang="mai" altLang="ko-KR" sz="3600"/>
              <a:t>कानून के विशेषज्ञ जवाब देलखिन, "जे ओकरा पर दया केलक।" यीशु हुनका कहलथिन, “जाउ आ एना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लूक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१० :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36-37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71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मरियम आ मार्था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ai" altLang="ko-KR" sz="4000"/>
              <a:t>मुदा एकटा चीजक जरूरत अछि। मरियम जे नीक अछि से चुनने छथि, आ ओ ओकरा सँ नहि छीनल जायत।”</a:t>
            </a:r>
            <a:endParaRPr xmlns:a="http://schemas.openxmlformats.org/drawingml/2006/main" lang="en-US" altLang="ko-KR" sz="4000"/>
          </a:p>
          <a:p>
            <a:pPr xmlns:a="http://schemas.openxmlformats.org/drawingml/2006/main" lvl="0">
              <a:defRPr/>
            </a:pPr>
            <a:r xmlns:a="http://schemas.openxmlformats.org/drawingml/2006/main">
              <a:rPr lang="ma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a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लूक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१० :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42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यीशु केँ मरियम आ मार्थाक घर मे बजाओल गेलनि।</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पूर्व दिसक डाक्टर सभ यीशु केँ ओ सोना, धूप आ गंधक उपहार मे देलनि। “धन्यवाद यीशु केँ एहि देश मे एबाक लेल!”</a:t>
            </a:r>
            <a:r xmlns:a="http://schemas.openxmlformats.org/drawingml/2006/main">
              <a:rPr lang="ma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मार्था जखन काज मे व्यस्त छलीह तखन मरियम आतुरता सँ यीशुक बात सुनैत छलीह।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मार्था सोचलक, "हमरा विश्वास नहि भ' रहल अछि जे मैरी हमरा असगर काज कर' देलक जखन हम एतेक व्यस्त छी।"</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अंततः मार्था यीशु सँ शिकायत केलनि। "यीशु, कृपया मरियम केँ छोड़ि दियौक। हमरा असगर बेसी काज अछि।"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कहलनि, "बेसी नहि करू। मरियम केँ सुनब नीक लगैत छनि, तेँ ओ सुनैत रहतीह।"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solidFill>
                  <a:srgbClr val="ff0000"/>
                </a:solidFill>
              </a:rPr>
              <a:t>आजुक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solidFill>
                  <a:schemeClr val="tx1">
                    <a:lumMod val="65000"/>
                    <a:lumOff val="35000"/>
                  </a:schemeClr>
                </a:solidFill>
              </a:rPr>
              <a:t>मार्था के लागलै कि मरियम के लेलऽ यीशु के बात सुनना ठीक नै छेलै, जबेॅ ओकरा सिनी के पास बहुत काम छेलै।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मुदा यीशु हुनका सभ केँ सिखबैत छलाह जे यीशुक बात सुनब सभ सँ बेसी कीमती अछि।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बाइबिल सुनै आरू सीखै के समय हमरा लेली सबसें अनमोल समय 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ai" altLang="ko-KR" sz="3200">
                <a:solidFill>
                  <a:schemeClr val="tx1">
                    <a:lumMod val="65000"/>
                    <a:lumOff val="35000"/>
                  </a:schemeClr>
                </a:solidFill>
              </a:rPr>
              <a:t>हमरा सभ केँ बाइबिल सुनबाक आ सीखबाक समय सँ वंचित नहि करबाक चाही।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mai" altLang="ko-KR" sz="3200"/>
              <a:t>यीशु के छथि?</a:t>
            </a:r>
            <a:r xmlns:a="http://schemas.openxmlformats.org/drawingml/2006/main">
              <a:rPr lang="ma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rgbClr val="0070c0"/>
                </a:solidFill>
              </a:rPr>
              <a:t>यीशु छथि..</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ai" altLang="ko-KR" sz="3600">
                <a:solidFill>
                  <a:schemeClr val="tx1">
                    <a:lumMod val="65000"/>
                    <a:lumOff val="35000"/>
                  </a:schemeClr>
                </a:solidFill>
              </a:rPr>
              <a:t>यीशु वैह छथि जे परमेश् वरक वचन सुननिहार सभ सँ प्रेम करैत छथि।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ai" altLang="ko-KR" sz="3200">
                <a:solidFill>
                  <a:schemeClr val="tx1">
                    <a:lumMod val="65000"/>
                    <a:lumOff val="35000"/>
                  </a:schemeClr>
                </a:solidFill>
              </a:rPr>
              <a:t>जखन मार्था बहुत काज करैत छलीह तखन मरियम की केलनि?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1 </a:t>
            </a:r>
            <a:r xmlns:a="http://schemas.openxmlformats.org/drawingml/2006/main">
              <a:rPr lang="mai" altLang="ko-KR" sz="2800">
                <a:solidFill>
                  <a:schemeClr val="tx1">
                    <a:lumMod val="65000"/>
                    <a:lumOff val="35000"/>
                  </a:schemeClr>
                </a:solidFill>
              </a:rPr>
              <a:t>ओ प्रार्थना केलनि।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2 </a:t>
            </a:r>
            <a:r xmlns:a="http://schemas.openxmlformats.org/drawingml/2006/main">
              <a:rPr lang="mai" altLang="ko-KR" sz="2800">
                <a:solidFill>
                  <a:schemeClr val="tx1">
                    <a:lumMod val="65000"/>
                    <a:lumOff val="35000"/>
                  </a:schemeClr>
                </a:solidFill>
              </a:rPr>
              <a:t>ओ यीशुक वचन सुनलीह।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3 </a:t>
            </a:r>
            <a:r xmlns:a="http://schemas.openxmlformats.org/drawingml/2006/main">
              <a:rPr lang="mai" altLang="ko-KR" sz="2800">
                <a:solidFill>
                  <a:schemeClr val="tx1">
                    <a:lumMod val="65000"/>
                    <a:lumOff val="35000"/>
                  </a:schemeClr>
                </a:solidFill>
              </a:rPr>
              <a:t>ओ सुतल छलीह।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chemeClr val="tx1">
                    <a:lumMod val="65000"/>
                    <a:lumOff val="35000"/>
                  </a:schemeClr>
                </a:solidFill>
              </a:rPr>
              <a:t>4 </a:t>
            </a:r>
            <a:r xmlns:a="http://schemas.openxmlformats.org/drawingml/2006/main">
              <a:rPr lang="mai" altLang="ko-KR" sz="2800">
                <a:solidFill>
                  <a:schemeClr val="tx1">
                    <a:lumMod val="65000"/>
                    <a:lumOff val="35000"/>
                  </a:schemeClr>
                </a:solidFill>
              </a:rPr>
              <a:t>ओ मार्था के बहुत मदद केलनि।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ai" altLang="en-US" sz="2800">
                <a:solidFill>
                  <a:srgbClr val="ff0000"/>
                </a:solidFill>
              </a:rPr>
              <a:t>2 </a:t>
            </a:r>
            <a:r xmlns:a="http://schemas.openxmlformats.org/drawingml/2006/main">
              <a:rPr lang="mai" altLang="ko-KR" sz="2800">
                <a:solidFill>
                  <a:srgbClr val="ff0000"/>
                </a:solidFill>
              </a:rPr>
              <a:t>ओ यीशुक वचन सुनलीह।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ai" altLang="ko-KR" sz="4000"/>
              <a:t>आजुक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ai" altLang="ko-KR" sz="4000"/>
              <a:t>मुदा एकटा चीजक जरूरत अछि। मरियम जे नीक अछि से चुनने छथि, आ ओ ओकरा सँ नहि छीनल जायत।”</a:t>
            </a:r>
            <a:endParaRPr xmlns:a="http://schemas.openxmlformats.org/drawingml/2006/main" lang="en-US" altLang="ko-KR" sz="4000"/>
          </a:p>
          <a:p>
            <a:pPr xmlns:a="http://schemas.openxmlformats.org/drawingml/2006/main" lvl="0">
              <a:defRPr/>
            </a:pPr>
            <a:r xmlns:a="http://schemas.openxmlformats.org/drawingml/2006/main">
              <a:rPr lang="ma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a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ai" altLang="ko-KR" sz="2800">
                <a:solidFill>
                  <a:schemeClr val="tx1">
                    <a:lumMod val="65000"/>
                    <a:lumOff val="35000"/>
                  </a:schemeClr>
                </a:solidFill>
              </a:rPr>
              <a:t>लूक</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१० : १.</a:t>
            </a:r>
            <a:r xmlns:a="http://schemas.openxmlformats.org/drawingml/2006/main">
              <a:rPr lang="mai" altLang="en-US" sz="2800">
                <a:solidFill>
                  <a:schemeClr val="tx1">
                    <a:lumMod val="65000"/>
                    <a:lumOff val="35000"/>
                  </a:schemeClr>
                </a:solidFill>
              </a:rPr>
              <a:t> </a:t>
            </a:r>
            <a:r xmlns:a="http://schemas.openxmlformats.org/drawingml/2006/main">
              <a:rPr lang="mai" altLang="ko-KR" sz="2800">
                <a:solidFill>
                  <a:schemeClr val="tx1">
                    <a:lumMod val="65000"/>
                    <a:lumOff val="35000"/>
                  </a:schemeClr>
                </a:solidFill>
              </a:rPr>
              <a:t>42 के अनुसार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ai" altLang="ko-KR" sz="2500" dirty="0">
                <a:solidFill>
                  <a:schemeClr val="tx1">
                    <a:lumMod val="65000"/>
                    <a:lumOff val="35000"/>
                  </a:schemeClr>
                </a:solidFill>
              </a:rPr>
              <a:t>इस्राएल के गलील में मरियम नाम के एक कुमारी रहै छेलै। ओकर सगाई यूसुफ नामक युवक सँ भ’ गेल छलैक।</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डाक्टर सभ इस्राएल सँ दूर सेहो राजा यीशुक आराधना करय लेल आयल छलाह।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यीशु लोकक असली राजा छथि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पूरा दुनिया 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यीशु हमर राजा सेहो छथि।</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हमरा सभ केँ यीशुक आराधना आ पालन करबाक जीवन जीबय पड़त, जे सदिखन राजा छथि।</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हमरा सभक आराधना के हकदार छथि।</a:t>
            </a:r>
            <a:r xmlns:a="http://schemas.openxmlformats.org/drawingml/2006/main">
              <a:rPr altLang="en-US" lang="ma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a:t>
            </a:r>
            <a:r xmlns:a="http://schemas.openxmlformats.org/drawingml/2006/main">
              <a:rPr altLang="en-US" lang="mai" sz="4000">
                <a:solidFill>
                  <a:srgbClr val="ff0000"/>
                </a:solidFill>
              </a:rPr>
              <a:t> </a:t>
            </a:r>
            <a:r xmlns:a="http://schemas.openxmlformats.org/drawingml/2006/main">
              <a:rPr altLang="ko-KR" lang="mai" sz="4000">
                <a:solidFill>
                  <a:srgbClr val="ff0000"/>
                </a:solidFill>
              </a:rPr>
              <a:t>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कोन-कोन यीशु केँ जन्मदिनक उपहार मे नहि भेटलनि?</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सोना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धूप</a:t>
            </a:r>
            <a:r xmlns:a="http://schemas.openxmlformats.org/drawingml/2006/main">
              <a:rPr altLang="en-US" lang="ma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गंधक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कम्प्यूटर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कम्प्यूटर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a:t>
            </a:r>
            <a:r xmlns:a="http://schemas.openxmlformats.org/drawingml/2006/main">
              <a:rPr altLang="en-US" lang="mai" sz="4000">
                <a:solidFill>
                  <a:srgbClr val="ff0000"/>
                </a:solidFill>
              </a:rPr>
              <a:t> </a:t>
            </a:r>
            <a:r xmlns:a="http://schemas.openxmlformats.org/drawingml/2006/main">
              <a:rPr altLang="ko-KR" lang="mai"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घर पहुँचला पर ओ सभ ओहि बच्चा केँ ओकर माय मरियमक संग देखलक आ ओ सभ प्रणाम कऽ ओकर आराधना केलक। तखन ओ सभ अपन खजाना खोलि हुनका सोना, धूप आ गन्धक वरदान भेंट केलनि।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मत्ती २:११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नहि.</a:t>
            </a:r>
            <a:r xmlns:a="http://schemas.openxmlformats.org/drawingml/2006/main">
              <a:rPr lang="mai" altLang="en-US" b="1">
                <a:solidFill>
                  <a:schemeClr val="tx1">
                    <a:lumMod val="50000"/>
                    <a:lumOff val="50000"/>
                  </a:schemeClr>
                </a:solidFill>
              </a:rPr>
              <a:t> </a:t>
            </a:r>
            <a:r xmlns:a="http://schemas.openxmlformats.org/drawingml/2006/main">
              <a:rPr lang="mai" altLang="ko-KR" b="1">
                <a:solidFill>
                  <a:schemeClr val="tx1">
                    <a:lumMod val="50000"/>
                    <a:lumOff val="50000"/>
                  </a:schemeClr>
                </a:solidFill>
              </a:rPr>
              <a:t>48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बच्चा यीशु मिस्र भागि गेल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जखन ओ सभ गेलाह तँ परमेश् वरक स् वर्गदूत यूसुफ केँ सपना मे प्रकट भेलाह। ओ कहलनि, "उठू, बच्चा आ ओकर माय केँ ल' क' मिस्र भागि जाउ। जा धरि हम अहाँ केँ नहि कहब, ओतहि रहू, किएक त' हेरोदेस ओकरा मारबाक लेल बच्चा केँ खोजय जा रहल छथि।"</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मत्ती २:१३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इस्राएल के राजा हेरोदेस यीशु के जन्म के खबर मगौ के माध्यम स सुनलकै, जे यीशु के मारै के साजिश रचलकै।</a:t>
            </a:r>
            <a:r xmlns:a="http://schemas.openxmlformats.org/drawingml/2006/main">
              <a:rPr lang="ma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मुदा, हेरोदेसक सभटा षड्यंत्रक ज्ञान रखनिहार परमेश् वर सपना मे कहलनि जे मगही सभ हेरोदेस सँ दूर भ' जेबाक चाही।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संगहि, मरियमक पति यूसुफ एकटा स् वर्गदूत केँ सपना मे कहैत सुनलनि: “मिस्र भागि जाउ। हेरोदेस यीशु केँ मारय जा रहल छथि।”</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mai" sz="2800">
                <a:solidFill>
                  <a:schemeClr val="tx1">
                    <a:lumMod val="65000"/>
                    <a:lumOff val="35000"/>
                  </a:schemeClr>
                </a:solidFill>
              </a:rPr>
              <a:t>ई बात सुनि यूसुफ मरियम आ बच्चा यीशु केँ लऽ कऽ हेरोदेस सँ मिस्र भागि गेलाह।</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mai" sz="2800">
                <a:solidFill>
                  <a:schemeClr val="tx1">
                    <a:lumMod val="65000"/>
                    <a:lumOff val="35000"/>
                  </a:schemeClr>
                </a:solidFill>
              </a:rPr>
              <a:t>एक दिन मरियम के सामने एक स्वर्गदूत प्रकट भेलै। “प्रणाम, अहाँ जे अत्यधिक अनुग्रही छी! प्रभु अहाँक संग छथि।”</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एम्हर हेरोदेस, जे जनैत छल जे ओकरा मगधिया सभक धोखा देल गेलैक, ओ बेतलेहेमक सभ बच्चा केँ मारबाक भयावह आदेश देलक। हेरोदेसक मृत्यु धरि यीशु केँ मिस्र मे रहय पड़लनि।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चरबाह आ जादूगर सभ ई चिन्हलक जे यीशु के छथि।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मुदा, राजा हेरोदेस यीशु केँ नहि चिन्हलनि। एतबे नहि, अपन लोभक कारणेँ यीशु केँ मारबाक प्रयास मे क्रूर पाप कयलनि।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दुनिया मे बहुत लोक एहन छथि जे यीशु के बारे मे सुनय सं मना क दैत छथिन्ह.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ई बहुत गंभीर पाप अछि।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वैह छथि जे मनुष्यक शक्ति सँ रुकबाक हिम्मत नहि क' सकैत छथि।</a:t>
            </a:r>
            <a:r xmlns:a="http://schemas.openxmlformats.org/drawingml/2006/main">
              <a:rPr altLang="en-US" lang="ma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हेरोदेस सँ कतय बचि गेलाह?</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मिस्र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अमेरिका</a:t>
            </a:r>
            <a:r xmlns:a="http://schemas.openxmlformats.org/drawingml/2006/main">
              <a:rPr altLang="en-US" lang="ma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कोरिया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इजरायल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1 </a:t>
            </a:r>
            <a:r xmlns:a="http://schemas.openxmlformats.org/drawingml/2006/main">
              <a:rPr altLang="ko-KR" lang="mai" sz="2800">
                <a:solidFill>
                  <a:srgbClr val="ff0000"/>
                </a:solidFill>
              </a:rPr>
              <a:t>मिस्र</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जखन ओ सभ गेलाह तँ परमेश् वरक स् वर्गदूत यूसुफ केँ सपना मे प्रकट भेलाह। ओ कहलनि, "उठू, बच्चा आ ओकर माय केँ ल' क' मिस्र भागि जाउ। जा धरि हम अहाँ केँ नहि कहब, ओतहि रहू, किएक त' हेरोदेस ओकरा मारबाक लेल बच्चा केँ खोजय जा रहल छथि।"</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मत्ती २:१३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49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मंदिर में लड़का यीशु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"अहाँ हमरा किएक खोजि रहल छलहुँ?" ओ पुछलकै। "अहाँ केँ नहि बुझल छल जे हमरा अपन पिताक घर मे रह' पड़त?"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लूक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2:49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फसह पर जखन यीशु 12 वर्षक छलाह तखन ओ आ हुनकर माता-पिता यरूशलेम के मंदिर मे आयल छलाह।</a:t>
            </a:r>
            <a:r xmlns:a="http://schemas.openxmlformats.org/drawingml/2006/main">
              <a:rPr lang="ma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यरूशलेम के मंदिर से घर जाय के रास्ता में यूसुफ आरू मरियम यीशु कॅ नै पाबै सकलै।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यूसुफ आरू मरियम यीशु कॅ खोजै लेली यरूशलेम के मंदिर में वापस गेलै।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mai" altLang="ko-KR" sz="2800" dirty="0">
                <a:solidFill>
                  <a:schemeClr val="tx1">
                    <a:lumMod val="65000"/>
                    <a:lumOff val="35000"/>
                  </a:schemeClr>
                </a:solidFill>
              </a:rPr>
              <a:t>“मरियम, अहाँ एकटा बेटा केँ जन्म देब आ अहाँ ओकरा यीशु नाम देब।” एहि खबरिसँ ओ डरि गेल छलीह ।</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"की तोरा ई नै पता छेलै कि हम्में अपनऽ पिता के घरऽ में छियै?“ यीशु मंदिर में बाइबिल के शिक्षक सिनी के साथ चर्चा करी रहलऽ छेलै। वू सब यीशु के बुद्धि सें आश्चर्यचकित छेलै।</a:t>
            </a:r>
            <a:r xmlns:a="http://schemas.openxmlformats.org/drawingml/2006/main">
              <a:rPr lang="ma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mai" sz="2800">
                <a:solidFill>
                  <a:schemeClr val="tx1">
                    <a:lumMod val="65000"/>
                    <a:lumOff val="35000"/>
                  </a:schemeClr>
                </a:solidFill>
              </a:rPr>
              <a:t>तहिया सँ लड़का यीशु परमेश् वर आ लोक सभक प्रति प्रेम बढ़ैत गेल अछि जेना-जेना ओकर बुद्धि आ कद बढ़ैत गेल अछि।</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बालक यीशु छोट उम्र सँ जनैत छल जे ओ परमेश् वरक पुत्र अछि। आ एकटा उद्धारकर्ता के रूप में जीवन के लेल ईमानदारी स तैयार।</a:t>
            </a:r>
            <a:r xmlns:a="http://schemas.openxmlformats.org/drawingml/2006/main">
              <a:rPr altLang="en-US" lang="ma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 सब छोट रहितो,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हमरा सभ केँ स्पष्ट रूप सँ मोन राखय पड़त जे हम सभ परमेश् वरक संतान 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तेँ हमरा सभ केँ परमेश् वर आ लोक सभ केँ ई देखाबय के जरूरत अछि जे हम सभ परमेश् वरक संतानक रूप मे जीबि रहल 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परमेश् वरक पुत्र छथि, मुदा ओ शारीरिक माता-पिताक विनम्रता आ आज्ञापालनक उदाहरण बनौलनि।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हेरायल यीशु कतय छलाह?</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में</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शौचालय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ko-KR" lang="mai" sz="2800">
                <a:solidFill>
                  <a:schemeClr val="tx1">
                    <a:lumMod val="65000"/>
                    <a:lumOff val="35000"/>
                  </a:schemeClr>
                </a:solidFill>
              </a:rPr>
              <a:t>महल मे </a:t>
            </a:r>
            <a:r xmlns:a="http://schemas.openxmlformats.org/drawingml/2006/main">
              <a:rPr altLang="en-US" lang="mai" sz="2800">
                <a:solidFill>
                  <a:schemeClr val="tx1">
                    <a:lumMod val="65000"/>
                    <a:lumOff val="35000"/>
                  </a:schemeClr>
                </a:solidFill>
              </a:rPr>
              <a:t>२</a:t>
            </a:r>
            <a:r xmlns:a="http://schemas.openxmlformats.org/drawingml/2006/main">
              <a:rPr altLang="en-US" lang="ma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३ </a:t>
            </a:r>
            <a:r xmlns:a="http://schemas.openxmlformats.org/drawingml/2006/main">
              <a:rPr altLang="ko-KR" lang="mai" sz="2800">
                <a:solidFill>
                  <a:schemeClr val="tx1">
                    <a:lumMod val="65000"/>
                    <a:lumOff val="35000"/>
                  </a:schemeClr>
                </a:solidFill>
              </a:rPr>
              <a:t>में</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मंदिर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ko-KR" lang="mai" sz="2800">
                <a:solidFill>
                  <a:schemeClr val="tx1">
                    <a:lumMod val="65000"/>
                    <a:lumOff val="35000"/>
                  </a:schemeClr>
                </a:solidFill>
              </a:rPr>
              <a:t>घर मे </a:t>
            </a:r>
            <a:endParaRPr xmlns:a="http://schemas.openxmlformats.org/drawingml/2006/main" altLang="en-US" lang="ko-KR" sz="2800">
              <a:solidFill>
                <a:schemeClr val="tx1">
                  <a:lumMod val="65000"/>
                  <a:lumOff val="35000"/>
                </a:schemeClr>
              </a:solidFill>
            </a:endParaRPr>
            <a:r xmlns:a="http://schemas.openxmlformats.org/drawingml/2006/main">
              <a:rPr altLang="en-US" lang="mai" sz="2800">
                <a:solidFill>
                  <a:schemeClr val="tx1">
                    <a:lumMod val="65000"/>
                    <a:lumOff val="35000"/>
                  </a:schemeClr>
                </a:solidFill>
              </a:rPr>
              <a:t>४</a:t>
            </a: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3 </a:t>
            </a:r>
            <a:r xmlns:a="http://schemas.openxmlformats.org/drawingml/2006/main">
              <a:rPr altLang="ko-KR" lang="mai" sz="2800">
                <a:solidFill>
                  <a:srgbClr val="ff0000"/>
                </a:solidFill>
              </a:rPr>
              <a:t>मंदिर 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"अहाँ हमरा किएक खोजि रहल छलहुँ?" ओ पुछलकै। "अहाँ केँ नहि बुझल छल जे हमरा अपन पिताक घर मे रह' पड़त?"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लूक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2:49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50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के बपतिस्मा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"मरुभूमि मे एकटा आवाज जे 'प्रभुक लेल बाट तैयार करू, हुनका लेल सोझ बाट बनाउ।'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ai" sz="3600">
                <a:solidFill>
                  <a:schemeClr val="tx1">
                    <a:lumMod val="65000"/>
                    <a:lumOff val="35000"/>
                  </a:schemeClr>
                </a:solidFill>
              </a:rPr>
              <a:t>4.तहिना यूहन्ना मरुभूमि मे बपतिस्मा दैत आ पापक क्षमाक लेल पश्चातापक बपतिस्माक प्रचार करैत अयलाह।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३-४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जखन यीशु तीस वर्षक छलाह तखन मरुभूमि मे एकटा अनजान आदमी ऊँटक कपड़ा पहिरने आ टिड्डी आ जंगली मधु खाइत प्रकट भेलाह।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हुनकर नाम यूहन्ना बपतिस् मा देनिहार छलनि। ओ लोक सभ केँ पश्चाताप करबाक आ बपतिस् मा लेबाक आह्वान केलनि किएक तँ उद्धारकर्ता आबि जेताह।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mai" altLang="ko-KR" sz="2800" dirty="0">
                <a:solidFill>
                  <a:schemeClr val="tx1">
                    <a:lumMod val="65000"/>
                    <a:lumOff val="35000"/>
                  </a:schemeClr>
                </a:solidFill>
              </a:rPr>
              <a:t>मुदा, ओ भगवानक संदेश मानलीह। “हम प्रभुक सेवक छी। जेना अहाँ कहने छी, हमरा लेल सेहो हो।”</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'हम एतय आबि गेल छी जे हमरा पाछाँ आबय बला ककरो तैयार करी!'</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ai" altLang="ko-KR" sz="2800">
                <a:solidFill>
                  <a:schemeClr val="tx1">
                    <a:lumMod val="65000"/>
                    <a:lumOff val="35000"/>
                  </a:schemeClr>
                </a:solidFill>
              </a:rPr>
              <a:t>यूहन् ना बपतिस् मा देनिहार यीशुक बाट तैयार क’ रहल छलाह।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सेहो यूहन् ना बपतिस् मा देनिहार द्वारा बपतिस् मा लेबय लेल आयल छलाह।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ai" altLang="ko-KR" sz="2800">
                <a:solidFill>
                  <a:schemeClr val="tx1">
                    <a:lumMod val="65000"/>
                    <a:lumOff val="35000"/>
                  </a:schemeClr>
                </a:solidFill>
              </a:rPr>
              <a:t>"देखू! परमेश् वरक मेमना, जे संसारक पाप केँ दूर करैत छथि!” यूहन् ना बपतिस् मा देनिहार यीशुक परिचय जोर-जोर सँ कयलनि।</a:t>
            </a:r>
            <a:r xmlns:a="http://schemas.openxmlformats.org/drawingml/2006/main">
              <a:rPr lang="ma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जखन यीशु केँ यूहन् ना द्वारा बपतिस् मा देल गेलनि , तखन स् वर्ग सँ एकटा आवाज आयल जे पवित्र आत् मा हुनका पर कबूतर जकाँ उतरि रहल छल: “अहाँ हमर पुत्र छी, जकरा सँ हम प्रेम करैत छी। अहाँ सँ हम प्रसन्न 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यूहन् ना बपतिस् मा देनिहार अपना केँ ऊपर नहि उठौलनि।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ओ अपन जीवन यीशुक परिचय पूरा करबा मे समर्पित केलनि।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 केकरा लेल जीबि रहल 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यूहन् ना बपतिस् मा देनिहार जकाँ हमरा सभ केँ सेहो हमरा घमंड आ उदात्त करबाक बजाय यीशु केँ ऊपर आ परिचय कराबय बला जीवन जीबाक चाही।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परमेश् वरक एकमात्र पुत्र छथि।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जखन यीशु बपतिस्मा लेलनि तखन स्वर्ग सँ की उतरल छल??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कौआ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पवित्र आत्मा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शुतुरमुर्ग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गौरैया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2 </a:t>
            </a:r>
            <a:r xmlns:a="http://schemas.openxmlformats.org/drawingml/2006/main">
              <a:rPr altLang="ko-KR" lang="mai" sz="2800">
                <a:solidFill>
                  <a:srgbClr val="ff0000"/>
                </a:solidFill>
              </a:rPr>
              <a:t>पवित्र आत्मा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"मरुभूमि मे एकटा आवाज जे 'प्रभुक लेल बाट तैयार करू, हुनका लेल सोझ बाट बनाउ।'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ai" sz="3600">
                <a:solidFill>
                  <a:schemeClr val="tx1">
                    <a:lumMod val="65000"/>
                    <a:lumOff val="35000"/>
                  </a:schemeClr>
                </a:solidFill>
              </a:rPr>
              <a:t>4.तहिना यूहन्ना मरुभूमि मे बपतिस्मा दैत आ पापक क्षमाक लेल पश्चातापक बपतिस्माक प्रचार करैत अयलाह।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मार्क</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१: १.</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३-४ के अनुसार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51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यीशु शैतान द्वारा परीक्षा मे पड़ल छलाह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हुनका कहलथिन, "शैतान, हमरा सँ दूर!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४:१० के</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चालीस दिन उपवास आ प्रार्थना केलाक बाद शैतान प्रकट भेल आ यीशु के परीक्षा लेलक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mai" altLang="ko-KR" sz="2500" dirty="0">
                <a:solidFill>
                  <a:schemeClr val="tx1">
                    <a:lumMod val="65000"/>
                    <a:lumOff val="35000"/>
                  </a:schemeClr>
                </a:solidFill>
              </a:rPr>
              <a:t>अस्तु, कुमारि रहितो गर्भवती भ' गेलीह. एहि बच्चाक नाम यीशु अछि। ओ परमेश् वरक पुत्र छथि जे भविष्य मे सभ लोक केँ ओकर पाप सँ बचा लेताह।</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“अहाँ भूखल छी? एहि पाथर सँ चाउरक केक बना क’ खाउ!” शैतान पहिल परीक्षा केलक। मुदा यीशु परमेश् वरक वचन सँ परीक्षा केँ पराजित कयलनि।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“तखन एतहि सँ कूदि जाउ! जँ अहाँ परमेश् वरक पुत्र छी तँ मरब नहि।” शैतान मंदिरक चोटी पर यीशु केँ दोसर बेर परीक्षा लेलक।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एहि समय मे ओ यीशु केँ एकटा बहुत ऊँच पहाड़ पर ल’ गेलाह आ यीशु केँ संसारक समस्त राज्य देखौलनि आ कहलनि, “जँ अहाँ हमरा प्रणाम करब त’ हम अहाँ केँ ई सब किछु द’ देब!” मुदा यीशु परमेश् वरक वचन सँ तेसर परीक्षा केँ अस्वीकार कयलनि।</a:t>
            </a:r>
            <a:r xmlns:a="http://schemas.openxmlformats.org/drawingml/2006/main">
              <a:rPr lang="ma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अंततः यीशु शैतानक सभ प्रलोभन केँ पराजित क’ देलनि। परमेश् वर यीशु पर प्रसन्न छलाह जे सभ प्रलोभन पर विजय पाबि गेल छलाह।</a:t>
            </a:r>
            <a:r xmlns:a="http://schemas.openxmlformats.org/drawingml/2006/main">
              <a:rPr lang="ma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यीशु परमेश् वरक पुत्र छलाह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मुदा हमरा सभ जकाँ ओहो शैतानक प्रलोभन मे पड़ि गेलाह।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मुदा परमेश् वरक वचनक संग यीशु शैतानक परीक्षा पर विजय पाबि गेलाह।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शैतान एखनो हमरा सभ केँ प्रलोभन दैत अछि।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तथापि, यीशु जकाँ, हम सभ परमेश् वरक वचन सँ शैतानक परीक्षा पर विजय पाबि सकैत छी</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rgbClr val="ff0000"/>
                </a:solidFill>
              </a:rPr>
              <a:t>यीशु के छथि?</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हमरऽ सहायक छै कि हम्में जे प्रलोभन के सामना करै छियै, ओकरा पर काबू पाबै लेली। आरू वू ही छै जे हमरा सब के सामने आबै वाला सब चुनौती क॑ समझै छै आरू ओकरा दूर करै म॑ मदद करै छै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शैतान यीशु केँ कतेक परीक्षा देलक?</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एक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२ </a:t>
            </a:r>
            <a:r xmlns:a="http://schemas.openxmlformats.org/drawingml/2006/main">
              <a:rPr altLang="ko-KR" lang="mai" sz="2800">
                <a:solidFill>
                  <a:schemeClr val="tx1">
                    <a:lumMod val="65000"/>
                    <a:lumOff val="35000"/>
                  </a:schemeClr>
                </a:solidFill>
              </a:rPr>
              <a:t>दू</a:t>
            </a:r>
            <a:r xmlns:a="http://schemas.openxmlformats.org/drawingml/2006/main">
              <a:rPr altLang="en-US" lang="ma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तीन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चारि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3 </a:t>
            </a:r>
            <a:r xmlns:a="http://schemas.openxmlformats.org/drawingml/2006/main">
              <a:rPr altLang="ko-KR" lang="mai" sz="2800">
                <a:solidFill>
                  <a:srgbClr val="ff0000"/>
                </a:solidFill>
              </a:rPr>
              <a:t>तीन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हुनका कहलथिन, "शैतान, हमरा सँ दूर!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मैथ्यू</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४:१० के</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52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जल</a:t>
            </a:r>
            <a:r xmlns:a="http://schemas.openxmlformats.org/drawingml/2006/main">
              <a:rPr lang="mai" altLang="en-US" sz="4400"/>
              <a:t> </a:t>
            </a:r>
            <a:r xmlns:a="http://schemas.openxmlformats.org/drawingml/2006/main">
              <a:rPr lang="mai" altLang="ko-KR" sz="4400"/>
              <a:t>शराब मे बदलि गेल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ई, अपनऽ चमत्कारी चमत्कारऽ में सें पहिलऽ चमत्कार, यीशु गलील के काना में करलकै। एहि तरहेँ ओ अपन महिमा प्रकट कयलनि आ हुनकर शिष् य सभ हुनका पर विश् वास कयलनि।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२:११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विवाह नहि भेला पर सेहो मरियम बेटाक जन्म सँ डरैत छलीह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ओना ओ विश् वास सँ परमेश् वरक वचन ग्रहण कयलनि आ ओकर पालन कयलनि।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जखन हम परमेश् वरक वचन पर विश् वास करैत छी आ ओकर आज्ञा मानैत छी तखन हम सभ भयभीत भऽ सकैत छी। मुदा मरियमक स्वीकारोक्ति जकाँ हमरा सभ केँ ई स्वीकार करबाक चाही जे “हमरा लेल जेना अहाँ कहलहुँ अछि।”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गलील के काना मे एकटा विवाह भेल। यीशु आ हुनकर शिष्य सभ केँ सेहो विवाह मे बजाओल गेल छलनि।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मुदा एकटा समस्या छल। शराब खतम भ’ गेल छल। बिना शराबक भोज नहि भ' सकैत अछि।</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यीशु घरक नोकर सभ सँ जारनि मे पानि ढारि देलनि। नोकर सभ जे कहलक से केलक।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तकर बाद जारनि मे राखल पानि केँ स्वाद मे ल' लेल गेल। जारनि मे पानि बहुत स्वादिष्ट शराब मे बदलि गेल छल।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पाहुन लोकनि शराबक स्वाद लेलनि आ आश्चर्यचकित भ' गेलाह. हुनका सब के पहिल बेर स बेसी स्वादिष्ट शराब परोसल गेल छल, आ यीशु के चमत्कार के बदौलत भोज बेसी रोमांचक भ सकैत छल।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यीशु के समय में, शराब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भोज मे एकदम अनिवार्य छल।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यीशु पानि केँ मदिरा बना देलनि आ भोज मे जे किछु चाही से उपलब्ध करौलनि।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हमरा सभक लेल यीशु एकटा अनिवार्य छथि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भोज मे मदिरा जकाँ।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हमरा सभ केँ यीशुक कृपा केँ मोन राखय पड़त जे अपना केँ हमरा सभ मे देलनि।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a:t>
            </a:r>
            <a:r xmlns:a="http://schemas.openxmlformats.org/drawingml/2006/main">
              <a:rPr altLang="en-US" lang="ma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के</a:t>
            </a:r>
            <a:r xmlns:a="http://schemas.openxmlformats.org/drawingml/2006/main">
              <a:rPr altLang="en-US" lang="mai" sz="3200"/>
              <a:t> </a:t>
            </a:r>
            <a:r xmlns:a="http://schemas.openxmlformats.org/drawingml/2006/main">
              <a:rPr altLang="ko-KR" lang="mai" sz="3200"/>
              <a:t>अछि</a:t>
            </a:r>
            <a:r xmlns:a="http://schemas.openxmlformats.org/drawingml/2006/main">
              <a:rPr altLang="en-US" lang="mai" sz="3200"/>
              <a:t> </a:t>
            </a:r>
            <a:r xmlns:a="http://schemas.openxmlformats.org/drawingml/2006/main">
              <a:rPr altLang="ko-KR" lang="mai" sz="3200"/>
              <a:t>यीशु?</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हमरा सभक आनन्द छथि, जेना भोजक शराब।</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पानि केँ की मे बदलि देलनि?</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दूध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संतरा के रस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रोटी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शराब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4 </a:t>
            </a:r>
            <a:r xmlns:a="http://schemas.openxmlformats.org/drawingml/2006/main">
              <a:rPr altLang="ko-KR" lang="mai" sz="2800">
                <a:solidFill>
                  <a:srgbClr val="ff0000"/>
                </a:solidFill>
              </a:rPr>
              <a:t>शराब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ई, अपनऽ चमत्कारी चमत्कारऽ में सें पहिलऽ चमत्कार, यीशु गलील के काना में करलकै। एहि तरहेँ ओ अपन महिमा प्रकट कयलनि आ हुनकर शिष् य सभ हुनका पर विश् वास कयलनि।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२:११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ai" altLang="ko-KR" b="1">
                <a:solidFill>
                  <a:schemeClr val="tx1">
                    <a:lumMod val="50000"/>
                    <a:lumOff val="50000"/>
                  </a:schemeClr>
                </a:solidFill>
              </a:rPr>
              <a:t>सं 53 परमेश् वरक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ai" altLang="ko-KR" sz="4400"/>
              <a:t>निकोदेम राति मे यीशु लग आबि गेलाह।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mai" sz="3200">
                <a:solidFill>
                  <a:srgbClr val="FF0000"/>
                </a:solidFill>
              </a:rPr>
              <a:t>यीशु के छथि?</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mai" sz="3600">
                <a:solidFill>
                  <a:srgbClr val="0070C0"/>
                </a:solidFill>
              </a:rPr>
              <a:t>यीशु छथि..</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mai" sz="3600">
                <a:solidFill>
                  <a:schemeClr val="tx1">
                    <a:lumMod val="65000"/>
                    <a:lumOff val="35000"/>
                  </a:schemeClr>
                </a:solidFill>
              </a:rPr>
              <a:t>यीशु हमरा सभक उद्धारकर्ताक रूप मे पृथ्वी पर आबि गेलाह।</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उत्तर देलथिन, “हम अहाँ सभ केँ सत् य कहैत छी, जाबत धरि पानि आ आत् मा सँ जनम नहि लेत, ताबत धरि केओ परमेश् वरक राज् य मे प्रवेश नहि कऽ सकैत अछि।”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३:५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mai" sz="2800">
                <a:solidFill>
                  <a:schemeClr val="tx1">
                    <a:lumMod val="65000"/>
                    <a:lumOff val="35000"/>
                  </a:schemeClr>
                </a:solidFill>
              </a:rPr>
              <a:t>निकोदेमुस नामक एक आदमी छल जे इस्राएलक गुरु छल।</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ओकरा</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आयल</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होए</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यीशु</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होए</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पूछू</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पे</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रात्रि.</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“हम परमेश् वरक राज् य मे कोना प्रवेश कऽ सकब?”</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ai" altLang="ko-KR" sz="2800">
                <a:solidFill>
                  <a:schemeClr val="tx1">
                    <a:lumMod val="65000"/>
                    <a:lumOff val="35000"/>
                  </a:schemeClr>
                </a:solidFill>
              </a:rPr>
              <a:t>“जँ अहाँ सभ नव जन्म नहि लेब तँ परमेश् वरक राज् य मे प्रवेश नहि कऽ सकब।” यीशु उत्तर देलथिन।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ओकरा ई नहि बुझल छलैक जे ओकरा नव जन्म लेबय पड़तैक। “की हम अपन मायक कोखि मे घुरि क’ फेर बाहर आबि जायब?”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mai" altLang="ko-KR" sz="2600">
                <a:solidFill>
                  <a:schemeClr val="tx1">
                    <a:lumMod val="65000"/>
                    <a:lumOff val="35000"/>
                  </a:schemeClr>
                </a:solidFill>
              </a:rPr>
              <a:t>“शरीर नहि, आत्मा केँ नव जन्म लेबाक चाही। “मनुष्य पानि आ पवित्र आत्माक संग नव जन्म ल’ सकैत अछि।” यीशु उत्तर देलथिन</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mai" altLang="ko-KR" sz="2800">
                <a:solidFill>
                  <a:schemeClr val="tx1">
                    <a:lumMod val="65000"/>
                    <a:lumOff val="35000"/>
                  </a:schemeClr>
                </a:solidFill>
              </a:rPr>
              <a:t>“अहाँ सभ केँ हमरा पर विश् वास करबाक चाही आ उद्धार करबाक चाही।” यीशु निकोदेमस केँ नव जन्म लेबाक रहस्य बतौलनि।</a:t>
            </a:r>
            <a:r xmlns:a="http://schemas.openxmlformats.org/drawingml/2006/main">
              <a:rPr lang="ma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a:t>
            </a:r>
            <a:r xmlns:a="http://schemas.openxmlformats.org/drawingml/2006/main">
              <a:rPr altLang="en-US" lang="mai" sz="4000">
                <a:solidFill>
                  <a:srgbClr val="ff0000"/>
                </a:solidFill>
              </a:rPr>
              <a:t> </a:t>
            </a:r>
            <a:r xmlns:a="http://schemas.openxmlformats.org/drawingml/2006/main">
              <a:rPr altLang="ko-KR" lang="mai" sz="4000">
                <a:solidFill>
                  <a:srgbClr val="ff0000"/>
                </a:solidFill>
              </a:rPr>
              <a:t>अध्याय</a:t>
            </a:r>
            <a:r xmlns:a="http://schemas.openxmlformats.org/drawingml/2006/main">
              <a:rPr altLang="en-US" lang="ma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solidFill>
                  <a:schemeClr val="tx1">
                    <a:lumMod val="65000"/>
                    <a:lumOff val="35000"/>
                  </a:schemeClr>
                </a:solidFill>
              </a:rPr>
              <a:t>यदि अहाँ यीशु पर विश्वास करैत छी तऽ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अहाँक आत्मा फेर जन्म लेत।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जे यीशु पर विश्वास करैत छथि, ओ सभ नव जन्म लैत छथि आ अहाँ बनब</a:t>
            </a:r>
            <a:r xmlns:a="http://schemas.openxmlformats.org/drawingml/2006/main">
              <a:rPr altLang="en-US" lang="mai" sz="3200">
                <a:solidFill>
                  <a:schemeClr val="tx1">
                    <a:lumMod val="65000"/>
                    <a:lumOff val="35000"/>
                  </a:schemeClr>
                </a:solidFill>
              </a:rPr>
              <a:t> </a:t>
            </a:r>
            <a:r xmlns:a="http://schemas.openxmlformats.org/drawingml/2006/main">
              <a:rPr altLang="ko-KR" lang="mai" sz="3200">
                <a:solidFill>
                  <a:schemeClr val="tx1">
                    <a:lumMod val="65000"/>
                    <a:lumOff val="35000"/>
                  </a:schemeClr>
                </a:solidFill>
              </a:rPr>
              <a:t>पाप सँ घृणा करब आ परमेश् वर सँ प्रेम करब।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अहाँ नव जन्म लेने 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ai" sz="3200">
                <a:solidFill>
                  <a:schemeClr val="tx1">
                    <a:lumMod val="65000"/>
                    <a:lumOff val="35000"/>
                  </a:schemeClr>
                </a:solidFill>
              </a:rPr>
              <a:t>हम यीशु मे विश्वास करैत छी आ नव जन्म लैत छी। तेँ हमरा लोकनि केँ ई मोन राखय पड़त जे हम सभ दुनियाँ सँ अलग लोक 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mai" sz="3200"/>
              <a:t>यीशु के छथि?</a:t>
            </a:r>
            <a:r xmlns:a="http://schemas.openxmlformats.org/drawingml/2006/main">
              <a:rPr altLang="en-US" lang="ma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rgbClr val="0070c0"/>
                </a:solidFill>
              </a:rPr>
              <a:t>यीशु छथि..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a:t>
            </a:r>
            <a:r xmlns:a="http://schemas.openxmlformats.org/drawingml/2006/main">
              <a:rPr altLang="en-US" lang="mai" sz="3600">
                <a:solidFill>
                  <a:schemeClr val="tx1">
                    <a:lumMod val="65000"/>
                    <a:lumOff val="35000"/>
                  </a:schemeClr>
                </a:solidFill>
              </a:rPr>
              <a:t> </a:t>
            </a:r>
            <a:r xmlns:a="http://schemas.openxmlformats.org/drawingml/2006/main">
              <a:rPr altLang="ko-KR" lang="mai" sz="3600">
                <a:solidFill>
                  <a:schemeClr val="tx1">
                    <a:lumMod val="65000"/>
                    <a:lumOff val="35000"/>
                  </a:schemeClr>
                </a:solidFill>
              </a:rPr>
              <a:t>ओ छथि जे हुनका पर विश् वास करयवला केँ धर्मी बना दैत छथि आ नव जन्म लैत छथि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हमरा सभकेँ नव जन्म लेल कोन चीज बनबैत अछि?</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1 </a:t>
            </a:r>
            <a:r xmlns:a="http://schemas.openxmlformats.org/drawingml/2006/main">
              <a:rPr altLang="ko-KR" lang="mai" sz="2800">
                <a:solidFill>
                  <a:schemeClr val="tx1">
                    <a:lumMod val="65000"/>
                    <a:lumOff val="35000"/>
                  </a:schemeClr>
                </a:solidFill>
              </a:rPr>
              <a:t>पानि आ आत् माक संग</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2 </a:t>
            </a:r>
            <a:r xmlns:a="http://schemas.openxmlformats.org/drawingml/2006/main">
              <a:rPr altLang="ko-KR" lang="mai" sz="2800">
                <a:solidFill>
                  <a:schemeClr val="tx1">
                    <a:lumMod val="65000"/>
                    <a:lumOff val="35000"/>
                  </a:schemeClr>
                </a:solidFill>
              </a:rPr>
              <a:t>तेल आ आगि के संग</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3 </a:t>
            </a:r>
            <a:r xmlns:a="http://schemas.openxmlformats.org/drawingml/2006/main">
              <a:rPr altLang="ko-KR" lang="mai" sz="2800">
                <a:solidFill>
                  <a:schemeClr val="tx1">
                    <a:lumMod val="65000"/>
                    <a:lumOff val="35000"/>
                  </a:schemeClr>
                </a:solidFill>
              </a:rPr>
              <a:t>नोर आ गीतक संग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chemeClr val="tx1">
                    <a:lumMod val="65000"/>
                    <a:lumOff val="35000"/>
                  </a:schemeClr>
                </a:solidFill>
              </a:rPr>
              <a:t>4 </a:t>
            </a:r>
            <a:r xmlns:a="http://schemas.openxmlformats.org/drawingml/2006/main">
              <a:rPr altLang="ko-KR" lang="mai" sz="2800">
                <a:solidFill>
                  <a:schemeClr val="tx1">
                    <a:lumMod val="65000"/>
                    <a:lumOff val="35000"/>
                  </a:schemeClr>
                </a:solidFill>
              </a:rPr>
              <a:t>प्रार्थना आ पूजाक संग</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mai" sz="2800">
                <a:solidFill>
                  <a:srgbClr val="ff0000"/>
                </a:solidFill>
              </a:rPr>
              <a:t>1 </a:t>
            </a:r>
            <a:r xmlns:a="http://schemas.openxmlformats.org/drawingml/2006/main">
              <a:rPr altLang="ko-KR" lang="mai" sz="2800">
                <a:solidFill>
                  <a:srgbClr val="ff0000"/>
                </a:solidFill>
              </a:rPr>
              <a:t>पानि आ आत् माक संग</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ai" sz="4000">
                <a:solidFill>
                  <a:srgbClr val="ff0000"/>
                </a:solidFill>
              </a:rPr>
              <a:t>आजुक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ai" sz="3600">
                <a:solidFill>
                  <a:schemeClr val="tx1">
                    <a:lumMod val="65000"/>
                    <a:lumOff val="35000"/>
                  </a:schemeClr>
                </a:solidFill>
              </a:rPr>
              <a:t>यीशु उत्तर देलथिन, “हम अहाँ सभ केँ सत् य कहैत छी, जाबत धरि पानि आ आत् मा सँ जनम नहि लेत, ताबत धरि केओ परमेश् वरक राज् य मे प्रवेश नहि कऽ सकैत अछि।”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ai" sz="2800">
                <a:solidFill>
                  <a:schemeClr val="tx1">
                    <a:lumMod val="65000"/>
                    <a:lumOff val="35000"/>
                  </a:schemeClr>
                </a:solidFill>
              </a:rPr>
              <a:t>जॉन</a:t>
            </a:r>
            <a:r xmlns:a="http://schemas.openxmlformats.org/drawingml/2006/main">
              <a:rPr altLang="en-US" lang="mai" sz="2800">
                <a:solidFill>
                  <a:schemeClr val="tx1">
                    <a:lumMod val="65000"/>
                    <a:lumOff val="35000"/>
                  </a:schemeClr>
                </a:solidFill>
              </a:rPr>
              <a:t> </a:t>
            </a:r>
            <a:r xmlns:a="http://schemas.openxmlformats.org/drawingml/2006/main">
              <a:rPr altLang="ko-KR" lang="mai" sz="2800">
                <a:solidFill>
                  <a:schemeClr val="tx1">
                    <a:lumMod val="65000"/>
                    <a:lumOff val="35000"/>
                  </a:schemeClr>
                </a:solidFill>
              </a:rPr>
              <a:t>३:५ 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